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58" r:id="rId4"/>
    <p:sldId id="259" r:id="rId5"/>
    <p:sldId id="261" r:id="rId6"/>
    <p:sldId id="260" r:id="rId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2767F8-AA81-48C7-B344-BE7423D3B2FC}" v="82" dt="2024-04-18T08:09:48.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7345" autoAdjust="0"/>
  </p:normalViewPr>
  <p:slideViewPr>
    <p:cSldViewPr snapToGrid="0">
      <p:cViewPr varScale="1">
        <p:scale>
          <a:sx n="83" d="100"/>
          <a:sy n="83" d="100"/>
        </p:scale>
        <p:origin x="6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édérique Spannenburg" userId="9f3797e6-f9d7-4d72-9edc-517cde9b6cc6" providerId="ADAL" clId="{D32767F8-AA81-48C7-B344-BE7423D3B2FC}"/>
    <pc:docChg chg="undo custSel addSld delSld modSld">
      <pc:chgData name="Frédérique Spannenburg" userId="9f3797e6-f9d7-4d72-9edc-517cde9b6cc6" providerId="ADAL" clId="{D32767F8-AA81-48C7-B344-BE7423D3B2FC}" dt="2024-04-18T08:10:29.995" v="1582" actId="1076"/>
      <pc:docMkLst>
        <pc:docMk/>
      </pc:docMkLst>
      <pc:sldChg chg="addSp delSp modSp mod">
        <pc:chgData name="Frédérique Spannenburg" userId="9f3797e6-f9d7-4d72-9edc-517cde9b6cc6" providerId="ADAL" clId="{D32767F8-AA81-48C7-B344-BE7423D3B2FC}" dt="2024-04-18T08:06:32.594" v="1562" actId="14100"/>
        <pc:sldMkLst>
          <pc:docMk/>
          <pc:sldMk cId="3943703754" sldId="256"/>
        </pc:sldMkLst>
        <pc:spChg chg="mod">
          <ac:chgData name="Frédérique Spannenburg" userId="9f3797e6-f9d7-4d72-9edc-517cde9b6cc6" providerId="ADAL" clId="{D32767F8-AA81-48C7-B344-BE7423D3B2FC}" dt="2024-04-18T08:06:12.447" v="1561" actId="113"/>
          <ac:spMkLst>
            <pc:docMk/>
            <pc:sldMk cId="3943703754" sldId="256"/>
            <ac:spMk id="2" creationId="{46523E2D-773C-BC04-1622-915E82F6A353}"/>
          </ac:spMkLst>
        </pc:spChg>
        <pc:spChg chg="del mod">
          <ac:chgData name="Frédérique Spannenburg" userId="9f3797e6-f9d7-4d72-9edc-517cde9b6cc6" providerId="ADAL" clId="{D32767F8-AA81-48C7-B344-BE7423D3B2FC}" dt="2024-04-18T08:06:06.545" v="1560" actId="478"/>
          <ac:spMkLst>
            <pc:docMk/>
            <pc:sldMk cId="3943703754" sldId="256"/>
            <ac:spMk id="3" creationId="{3DB98E95-4854-E9BD-3755-E9163C39DCD5}"/>
          </ac:spMkLst>
        </pc:spChg>
        <pc:spChg chg="add mod">
          <ac:chgData name="Frédérique Spannenburg" userId="9f3797e6-f9d7-4d72-9edc-517cde9b6cc6" providerId="ADAL" clId="{D32767F8-AA81-48C7-B344-BE7423D3B2FC}" dt="2024-04-18T08:06:06.545" v="1560" actId="478"/>
          <ac:spMkLst>
            <pc:docMk/>
            <pc:sldMk cId="3943703754" sldId="256"/>
            <ac:spMk id="7" creationId="{37669AE5-84DC-398D-BEA8-6283E2D3F9F3}"/>
          </ac:spMkLst>
        </pc:spChg>
        <pc:picChg chg="add mod ord">
          <ac:chgData name="Frédérique Spannenburg" userId="9f3797e6-f9d7-4d72-9edc-517cde9b6cc6" providerId="ADAL" clId="{D32767F8-AA81-48C7-B344-BE7423D3B2FC}" dt="2024-04-18T08:06:32.594" v="1562" actId="14100"/>
          <ac:picMkLst>
            <pc:docMk/>
            <pc:sldMk cId="3943703754" sldId="256"/>
            <ac:picMk id="5" creationId="{1363A923-3627-69BE-9EB8-66F49AFBA3F3}"/>
          </ac:picMkLst>
        </pc:picChg>
      </pc:sldChg>
      <pc:sldChg chg="addSp delSp modSp new mod modNotesTx">
        <pc:chgData name="Frédérique Spannenburg" userId="9f3797e6-f9d7-4d72-9edc-517cde9b6cc6" providerId="ADAL" clId="{D32767F8-AA81-48C7-B344-BE7423D3B2FC}" dt="2024-04-18T08:10:29.995" v="1582" actId="1076"/>
        <pc:sldMkLst>
          <pc:docMk/>
          <pc:sldMk cId="1367910457" sldId="257"/>
        </pc:sldMkLst>
        <pc:spChg chg="mod">
          <ac:chgData name="Frédérique Spannenburg" userId="9f3797e6-f9d7-4d72-9edc-517cde9b6cc6" providerId="ADAL" clId="{D32767F8-AA81-48C7-B344-BE7423D3B2FC}" dt="2024-04-18T07:29:30.347" v="570" actId="20577"/>
          <ac:spMkLst>
            <pc:docMk/>
            <pc:sldMk cId="1367910457" sldId="257"/>
            <ac:spMk id="2" creationId="{66A7257A-5BA4-0048-6606-ADB9FCE18A1C}"/>
          </ac:spMkLst>
        </pc:spChg>
        <pc:spChg chg="del">
          <ac:chgData name="Frédérique Spannenburg" userId="9f3797e6-f9d7-4d72-9edc-517cde9b6cc6" providerId="ADAL" clId="{D32767F8-AA81-48C7-B344-BE7423D3B2FC}" dt="2024-04-18T07:21:49.410" v="486" actId="931"/>
          <ac:spMkLst>
            <pc:docMk/>
            <pc:sldMk cId="1367910457" sldId="257"/>
            <ac:spMk id="3" creationId="{38710586-D661-B067-5D36-AB1A3524B2DE}"/>
          </ac:spMkLst>
        </pc:spChg>
        <pc:picChg chg="add mod">
          <ac:chgData name="Frédérique Spannenburg" userId="9f3797e6-f9d7-4d72-9edc-517cde9b6cc6" providerId="ADAL" clId="{D32767F8-AA81-48C7-B344-BE7423D3B2FC}" dt="2024-04-18T07:28:40.566" v="535" actId="14100"/>
          <ac:picMkLst>
            <pc:docMk/>
            <pc:sldMk cId="1367910457" sldId="257"/>
            <ac:picMk id="5" creationId="{4E464214-5370-E62C-7445-3B9F2AEED003}"/>
          </ac:picMkLst>
        </pc:picChg>
        <pc:picChg chg="add mod">
          <ac:chgData name="Frédérique Spannenburg" userId="9f3797e6-f9d7-4d72-9edc-517cde9b6cc6" providerId="ADAL" clId="{D32767F8-AA81-48C7-B344-BE7423D3B2FC}" dt="2024-04-18T08:10:18.179" v="1578" actId="1076"/>
          <ac:picMkLst>
            <pc:docMk/>
            <pc:sldMk cId="1367910457" sldId="257"/>
            <ac:picMk id="7" creationId="{CD1B3F35-0C5A-F7D9-3340-D2DF2348AC89}"/>
          </ac:picMkLst>
        </pc:picChg>
        <pc:picChg chg="add del mod">
          <ac:chgData name="Frédérique Spannenburg" userId="9f3797e6-f9d7-4d72-9edc-517cde9b6cc6" providerId="ADAL" clId="{D32767F8-AA81-48C7-B344-BE7423D3B2FC}" dt="2024-04-18T08:08:49.639" v="1563" actId="478"/>
          <ac:picMkLst>
            <pc:docMk/>
            <pc:sldMk cId="1367910457" sldId="257"/>
            <ac:picMk id="8" creationId="{8D83F751-876A-CFDF-EE6D-1B278E640C83}"/>
          </ac:picMkLst>
        </pc:picChg>
        <pc:picChg chg="add mod modCrop">
          <ac:chgData name="Frédérique Spannenburg" userId="9f3797e6-f9d7-4d72-9edc-517cde9b6cc6" providerId="ADAL" clId="{D32767F8-AA81-48C7-B344-BE7423D3B2FC}" dt="2024-04-18T08:10:29.995" v="1582" actId="1076"/>
          <ac:picMkLst>
            <pc:docMk/>
            <pc:sldMk cId="1367910457" sldId="257"/>
            <ac:picMk id="9" creationId="{CD10D9D3-61AF-95F2-0089-4F35C36F6F3A}"/>
          </ac:picMkLst>
        </pc:picChg>
        <pc:picChg chg="add mod modCrop">
          <ac:chgData name="Frédérique Spannenburg" userId="9f3797e6-f9d7-4d72-9edc-517cde9b6cc6" providerId="ADAL" clId="{D32767F8-AA81-48C7-B344-BE7423D3B2FC}" dt="2024-04-18T08:10:20.318" v="1579" actId="1076"/>
          <ac:picMkLst>
            <pc:docMk/>
            <pc:sldMk cId="1367910457" sldId="257"/>
            <ac:picMk id="10" creationId="{99CCB13B-5557-2507-5E80-F8D9AB30DB8C}"/>
          </ac:picMkLst>
        </pc:picChg>
        <pc:picChg chg="add mod">
          <ac:chgData name="Frédérique Spannenburg" userId="9f3797e6-f9d7-4d72-9edc-517cde9b6cc6" providerId="ADAL" clId="{D32767F8-AA81-48C7-B344-BE7423D3B2FC}" dt="2024-04-18T08:10:23.018" v="1580" actId="1076"/>
          <ac:picMkLst>
            <pc:docMk/>
            <pc:sldMk cId="1367910457" sldId="257"/>
            <ac:picMk id="11" creationId="{7BF84475-C80F-CFE1-07C2-48F4BAA26D2E}"/>
          </ac:picMkLst>
        </pc:picChg>
        <pc:picChg chg="add mod">
          <ac:chgData name="Frédérique Spannenburg" userId="9f3797e6-f9d7-4d72-9edc-517cde9b6cc6" providerId="ADAL" clId="{D32767F8-AA81-48C7-B344-BE7423D3B2FC}" dt="2024-04-18T08:10:25.968" v="1581" actId="1076"/>
          <ac:picMkLst>
            <pc:docMk/>
            <pc:sldMk cId="1367910457" sldId="257"/>
            <ac:picMk id="12" creationId="{FC7B5408-3273-7133-1C1C-5CE1603B311B}"/>
          </ac:picMkLst>
        </pc:picChg>
      </pc:sldChg>
      <pc:sldChg chg="modSp new mod modAnim modNotesTx">
        <pc:chgData name="Frédérique Spannenburg" userId="9f3797e6-f9d7-4d72-9edc-517cde9b6cc6" providerId="ADAL" clId="{D32767F8-AA81-48C7-B344-BE7423D3B2FC}" dt="2024-04-18T08:02:44.688" v="1493" actId="313"/>
        <pc:sldMkLst>
          <pc:docMk/>
          <pc:sldMk cId="320408426" sldId="258"/>
        </pc:sldMkLst>
        <pc:spChg chg="mod">
          <ac:chgData name="Frédérique Spannenburg" userId="9f3797e6-f9d7-4d72-9edc-517cde9b6cc6" providerId="ADAL" clId="{D32767F8-AA81-48C7-B344-BE7423D3B2FC}" dt="2024-04-18T08:02:44.688" v="1493" actId="313"/>
          <ac:spMkLst>
            <pc:docMk/>
            <pc:sldMk cId="320408426" sldId="258"/>
            <ac:spMk id="2" creationId="{835FDB67-385C-F088-8BBB-FA1B80395B24}"/>
          </ac:spMkLst>
        </pc:spChg>
        <pc:spChg chg="mod">
          <ac:chgData name="Frédérique Spannenburg" userId="9f3797e6-f9d7-4d72-9edc-517cde9b6cc6" providerId="ADAL" clId="{D32767F8-AA81-48C7-B344-BE7423D3B2FC}" dt="2024-04-18T07:32:25.695" v="591" actId="20577"/>
          <ac:spMkLst>
            <pc:docMk/>
            <pc:sldMk cId="320408426" sldId="258"/>
            <ac:spMk id="3" creationId="{028E8B54-EBB0-4491-9294-B4ED071C174F}"/>
          </ac:spMkLst>
        </pc:spChg>
      </pc:sldChg>
      <pc:sldChg chg="addSp delSp modSp new mod delAnim modAnim">
        <pc:chgData name="Frédérique Spannenburg" userId="9f3797e6-f9d7-4d72-9edc-517cde9b6cc6" providerId="ADAL" clId="{D32767F8-AA81-48C7-B344-BE7423D3B2FC}" dt="2024-04-18T07:54:04.264" v="1225" actId="20577"/>
        <pc:sldMkLst>
          <pc:docMk/>
          <pc:sldMk cId="1543513604" sldId="259"/>
        </pc:sldMkLst>
        <pc:spChg chg="mod">
          <ac:chgData name="Frédérique Spannenburg" userId="9f3797e6-f9d7-4d72-9edc-517cde9b6cc6" providerId="ADAL" clId="{D32767F8-AA81-48C7-B344-BE7423D3B2FC}" dt="2024-04-18T07:54:04.264" v="1225" actId="20577"/>
          <ac:spMkLst>
            <pc:docMk/>
            <pc:sldMk cId="1543513604" sldId="259"/>
            <ac:spMk id="2" creationId="{0A1E91CD-1D9F-EB73-1517-33E6EB4F6733}"/>
          </ac:spMkLst>
        </pc:spChg>
        <pc:spChg chg="add del">
          <ac:chgData name="Frédérique Spannenburg" userId="9f3797e6-f9d7-4d72-9edc-517cde9b6cc6" providerId="ADAL" clId="{D32767F8-AA81-48C7-B344-BE7423D3B2FC}" dt="2024-04-18T07:48:28.082" v="1113"/>
          <ac:spMkLst>
            <pc:docMk/>
            <pc:sldMk cId="1543513604" sldId="259"/>
            <ac:spMk id="3" creationId="{616BFA36-5631-B8B5-1B2F-87FB3C89E307}"/>
          </ac:spMkLst>
        </pc:spChg>
        <pc:spChg chg="add mod">
          <ac:chgData name="Frédérique Spannenburg" userId="9f3797e6-f9d7-4d72-9edc-517cde9b6cc6" providerId="ADAL" clId="{D32767F8-AA81-48C7-B344-BE7423D3B2FC}" dt="2024-04-18T07:42:33.803" v="974"/>
          <ac:spMkLst>
            <pc:docMk/>
            <pc:sldMk cId="1543513604" sldId="259"/>
            <ac:spMk id="4" creationId="{E8B13EF7-7FAA-CF7E-8402-DE304C30FA98}"/>
          </ac:spMkLst>
        </pc:spChg>
        <pc:spChg chg="add mod">
          <ac:chgData name="Frédérique Spannenburg" userId="9f3797e6-f9d7-4d72-9edc-517cde9b6cc6" providerId="ADAL" clId="{D32767F8-AA81-48C7-B344-BE7423D3B2FC}" dt="2024-04-18T07:44:40.279" v="1007" actId="1037"/>
          <ac:spMkLst>
            <pc:docMk/>
            <pc:sldMk cId="1543513604" sldId="259"/>
            <ac:spMk id="5" creationId="{F79A27AA-4549-128B-B4E3-CDCEA6C56037}"/>
          </ac:spMkLst>
        </pc:spChg>
        <pc:spChg chg="add mod">
          <ac:chgData name="Frédérique Spannenburg" userId="9f3797e6-f9d7-4d72-9edc-517cde9b6cc6" providerId="ADAL" clId="{D32767F8-AA81-48C7-B344-BE7423D3B2FC}" dt="2024-04-18T07:44:35.494" v="996" actId="1037"/>
          <ac:spMkLst>
            <pc:docMk/>
            <pc:sldMk cId="1543513604" sldId="259"/>
            <ac:spMk id="6" creationId="{5D81820D-896C-AEAD-8EFD-B63CD7F9355F}"/>
          </ac:spMkLst>
        </pc:spChg>
        <pc:spChg chg="mod topLvl">
          <ac:chgData name="Frédérique Spannenburg" userId="9f3797e6-f9d7-4d72-9edc-517cde9b6cc6" providerId="ADAL" clId="{D32767F8-AA81-48C7-B344-BE7423D3B2FC}" dt="2024-04-18T07:50:57.566" v="1170" actId="164"/>
          <ac:spMkLst>
            <pc:docMk/>
            <pc:sldMk cId="1543513604" sldId="259"/>
            <ac:spMk id="8" creationId="{3392A5EB-2489-56A2-1E3C-D95DB52C7834}"/>
          </ac:spMkLst>
        </pc:spChg>
        <pc:spChg chg="mod topLvl">
          <ac:chgData name="Frédérique Spannenburg" userId="9f3797e6-f9d7-4d72-9edc-517cde9b6cc6" providerId="ADAL" clId="{D32767F8-AA81-48C7-B344-BE7423D3B2FC}" dt="2024-04-18T07:50:57.566" v="1170" actId="164"/>
          <ac:spMkLst>
            <pc:docMk/>
            <pc:sldMk cId="1543513604" sldId="259"/>
            <ac:spMk id="9" creationId="{4F1CF91A-6B9D-068F-96E6-71F2D6731158}"/>
          </ac:spMkLst>
        </pc:spChg>
        <pc:spChg chg="mod topLvl">
          <ac:chgData name="Frédérique Spannenburg" userId="9f3797e6-f9d7-4d72-9edc-517cde9b6cc6" providerId="ADAL" clId="{D32767F8-AA81-48C7-B344-BE7423D3B2FC}" dt="2024-04-18T07:51:04.936" v="1171" actId="164"/>
          <ac:spMkLst>
            <pc:docMk/>
            <pc:sldMk cId="1543513604" sldId="259"/>
            <ac:spMk id="11" creationId="{B202C05E-FEC0-A23A-96C3-A777FD9C61AB}"/>
          </ac:spMkLst>
        </pc:spChg>
        <pc:spChg chg="del mod ord topLvl">
          <ac:chgData name="Frédérique Spannenburg" userId="9f3797e6-f9d7-4d72-9edc-517cde9b6cc6" providerId="ADAL" clId="{D32767F8-AA81-48C7-B344-BE7423D3B2FC}" dt="2024-04-18T07:47:23.876" v="1075" actId="478"/>
          <ac:spMkLst>
            <pc:docMk/>
            <pc:sldMk cId="1543513604" sldId="259"/>
            <ac:spMk id="12" creationId="{25AF318D-0E4C-F641-B5D7-901E8E08B5D6}"/>
          </ac:spMkLst>
        </pc:spChg>
        <pc:spChg chg="mod topLvl">
          <ac:chgData name="Frédérique Spannenburg" userId="9f3797e6-f9d7-4d72-9edc-517cde9b6cc6" providerId="ADAL" clId="{D32767F8-AA81-48C7-B344-BE7423D3B2FC}" dt="2024-04-18T07:51:19.420" v="1172" actId="164"/>
          <ac:spMkLst>
            <pc:docMk/>
            <pc:sldMk cId="1543513604" sldId="259"/>
            <ac:spMk id="14" creationId="{7C85069E-5672-F89A-88D6-DF349C5069A6}"/>
          </ac:spMkLst>
        </pc:spChg>
        <pc:spChg chg="del mod topLvl">
          <ac:chgData name="Frédérique Spannenburg" userId="9f3797e6-f9d7-4d72-9edc-517cde9b6cc6" providerId="ADAL" clId="{D32767F8-AA81-48C7-B344-BE7423D3B2FC}" dt="2024-04-18T07:48:51.721" v="1132" actId="478"/>
          <ac:spMkLst>
            <pc:docMk/>
            <pc:sldMk cId="1543513604" sldId="259"/>
            <ac:spMk id="15" creationId="{1868D900-8E2D-226D-6A3E-B72A93B2462A}"/>
          </ac:spMkLst>
        </pc:spChg>
        <pc:spChg chg="add mod">
          <ac:chgData name="Frédérique Spannenburg" userId="9f3797e6-f9d7-4d72-9edc-517cde9b6cc6" providerId="ADAL" clId="{D32767F8-AA81-48C7-B344-BE7423D3B2FC}" dt="2024-04-18T07:51:04.936" v="1171" actId="164"/>
          <ac:spMkLst>
            <pc:docMk/>
            <pc:sldMk cId="1543513604" sldId="259"/>
            <ac:spMk id="16" creationId="{C8EE48BF-AD40-D08B-C9C8-E7388BA75A11}"/>
          </ac:spMkLst>
        </pc:spChg>
        <pc:spChg chg="add mod">
          <ac:chgData name="Frédérique Spannenburg" userId="9f3797e6-f9d7-4d72-9edc-517cde9b6cc6" providerId="ADAL" clId="{D32767F8-AA81-48C7-B344-BE7423D3B2FC}" dt="2024-04-18T07:48:28.082" v="1113"/>
          <ac:spMkLst>
            <pc:docMk/>
            <pc:sldMk cId="1543513604" sldId="259"/>
            <ac:spMk id="17" creationId="{4857D93D-D434-02B3-C9D8-E09101AFE933}"/>
          </ac:spMkLst>
        </pc:spChg>
        <pc:spChg chg="add mod">
          <ac:chgData name="Frédérique Spannenburg" userId="9f3797e6-f9d7-4d72-9edc-517cde9b6cc6" providerId="ADAL" clId="{D32767F8-AA81-48C7-B344-BE7423D3B2FC}" dt="2024-04-18T07:51:19.420" v="1172" actId="164"/>
          <ac:spMkLst>
            <pc:docMk/>
            <pc:sldMk cId="1543513604" sldId="259"/>
            <ac:spMk id="18" creationId="{95AC2EEA-A932-4E8D-74E8-BE8BF176DB7E}"/>
          </ac:spMkLst>
        </pc:spChg>
        <pc:grpChg chg="add del mod">
          <ac:chgData name="Frédérique Spannenburg" userId="9f3797e6-f9d7-4d72-9edc-517cde9b6cc6" providerId="ADAL" clId="{D32767F8-AA81-48C7-B344-BE7423D3B2FC}" dt="2024-04-18T07:50:51.927" v="1169" actId="165"/>
          <ac:grpSpMkLst>
            <pc:docMk/>
            <pc:sldMk cId="1543513604" sldId="259"/>
            <ac:grpSpMk id="7" creationId="{A75787C8-8AD2-3CD1-F424-CE04E81CDE4A}"/>
          </ac:grpSpMkLst>
        </pc:grpChg>
        <pc:grpChg chg="add del mod">
          <ac:chgData name="Frédérique Spannenburg" userId="9f3797e6-f9d7-4d72-9edc-517cde9b6cc6" providerId="ADAL" clId="{D32767F8-AA81-48C7-B344-BE7423D3B2FC}" dt="2024-04-18T07:47:23.876" v="1075" actId="478"/>
          <ac:grpSpMkLst>
            <pc:docMk/>
            <pc:sldMk cId="1543513604" sldId="259"/>
            <ac:grpSpMk id="10" creationId="{FC144B5B-E573-E466-00EF-5B92597E1946}"/>
          </ac:grpSpMkLst>
        </pc:grpChg>
        <pc:grpChg chg="add del mod">
          <ac:chgData name="Frédérique Spannenburg" userId="9f3797e6-f9d7-4d72-9edc-517cde9b6cc6" providerId="ADAL" clId="{D32767F8-AA81-48C7-B344-BE7423D3B2FC}" dt="2024-04-18T07:48:51.721" v="1132" actId="478"/>
          <ac:grpSpMkLst>
            <pc:docMk/>
            <pc:sldMk cId="1543513604" sldId="259"/>
            <ac:grpSpMk id="13" creationId="{83E5F93E-7A7B-5CA2-2191-6D64621982D4}"/>
          </ac:grpSpMkLst>
        </pc:grpChg>
        <pc:grpChg chg="add mod">
          <ac:chgData name="Frédérique Spannenburg" userId="9f3797e6-f9d7-4d72-9edc-517cde9b6cc6" providerId="ADAL" clId="{D32767F8-AA81-48C7-B344-BE7423D3B2FC}" dt="2024-04-18T07:50:57.566" v="1170" actId="164"/>
          <ac:grpSpMkLst>
            <pc:docMk/>
            <pc:sldMk cId="1543513604" sldId="259"/>
            <ac:grpSpMk id="19" creationId="{E6DDC4BD-C1C0-1A60-CB6A-019BF5E92EDA}"/>
          </ac:grpSpMkLst>
        </pc:grpChg>
        <pc:grpChg chg="add mod">
          <ac:chgData name="Frédérique Spannenburg" userId="9f3797e6-f9d7-4d72-9edc-517cde9b6cc6" providerId="ADAL" clId="{D32767F8-AA81-48C7-B344-BE7423D3B2FC}" dt="2024-04-18T07:51:04.936" v="1171" actId="164"/>
          <ac:grpSpMkLst>
            <pc:docMk/>
            <pc:sldMk cId="1543513604" sldId="259"/>
            <ac:grpSpMk id="20" creationId="{94EDB71A-2201-3949-7D08-457FA033970D}"/>
          </ac:grpSpMkLst>
        </pc:grpChg>
        <pc:grpChg chg="add mod">
          <ac:chgData name="Frédérique Spannenburg" userId="9f3797e6-f9d7-4d72-9edc-517cde9b6cc6" providerId="ADAL" clId="{D32767F8-AA81-48C7-B344-BE7423D3B2FC}" dt="2024-04-18T07:51:19.420" v="1172" actId="164"/>
          <ac:grpSpMkLst>
            <pc:docMk/>
            <pc:sldMk cId="1543513604" sldId="259"/>
            <ac:grpSpMk id="21" creationId="{7809EA83-9ED4-FF19-67C8-03C800EF92E8}"/>
          </ac:grpSpMkLst>
        </pc:grpChg>
      </pc:sldChg>
      <pc:sldChg chg="addSp delSp modSp new mod setBg">
        <pc:chgData name="Frédérique Spannenburg" userId="9f3797e6-f9d7-4d72-9edc-517cde9b6cc6" providerId="ADAL" clId="{D32767F8-AA81-48C7-B344-BE7423D3B2FC}" dt="2024-04-18T08:01:33.634" v="1463" actId="14100"/>
        <pc:sldMkLst>
          <pc:docMk/>
          <pc:sldMk cId="2463117449" sldId="260"/>
        </pc:sldMkLst>
        <pc:spChg chg="mod">
          <ac:chgData name="Frédérique Spannenburg" userId="9f3797e6-f9d7-4d72-9edc-517cde9b6cc6" providerId="ADAL" clId="{D32767F8-AA81-48C7-B344-BE7423D3B2FC}" dt="2024-04-18T08:01:27.488" v="1462" actId="1036"/>
          <ac:spMkLst>
            <pc:docMk/>
            <pc:sldMk cId="2463117449" sldId="260"/>
            <ac:spMk id="2" creationId="{1969FA05-7E3A-87A9-D8A6-3E62C7164B16}"/>
          </ac:spMkLst>
        </pc:spChg>
        <pc:spChg chg="mod">
          <ac:chgData name="Frédérique Spannenburg" userId="9f3797e6-f9d7-4d72-9edc-517cde9b6cc6" providerId="ADAL" clId="{D32767F8-AA81-48C7-B344-BE7423D3B2FC}" dt="2024-04-18T08:01:33.634" v="1463" actId="14100"/>
          <ac:spMkLst>
            <pc:docMk/>
            <pc:sldMk cId="2463117449" sldId="260"/>
            <ac:spMk id="3" creationId="{6A76EAA0-6C1E-BEB0-A380-6CA7D15BBBD0}"/>
          </ac:spMkLst>
        </pc:spChg>
        <pc:spChg chg="add del">
          <ac:chgData name="Frédérique Spannenburg" userId="9f3797e6-f9d7-4d72-9edc-517cde9b6cc6" providerId="ADAL" clId="{D32767F8-AA81-48C7-B344-BE7423D3B2FC}" dt="2024-04-18T08:01:02.239" v="1433" actId="26606"/>
          <ac:spMkLst>
            <pc:docMk/>
            <pc:sldMk cId="2463117449" sldId="260"/>
            <ac:spMk id="10" creationId="{04812C46-200A-4DEB-A05E-3ED6C68C2387}"/>
          </ac:spMkLst>
        </pc:spChg>
        <pc:spChg chg="add del">
          <ac:chgData name="Frédérique Spannenburg" userId="9f3797e6-f9d7-4d72-9edc-517cde9b6cc6" providerId="ADAL" clId="{D32767F8-AA81-48C7-B344-BE7423D3B2FC}" dt="2024-04-18T08:01:02.239" v="1433" actId="26606"/>
          <ac:spMkLst>
            <pc:docMk/>
            <pc:sldMk cId="2463117449" sldId="260"/>
            <ac:spMk id="12" creationId="{D1EA859B-E555-4109-94F3-6700E046E008}"/>
          </ac:spMkLst>
        </pc:spChg>
        <pc:spChg chg="add">
          <ac:chgData name="Frédérique Spannenburg" userId="9f3797e6-f9d7-4d72-9edc-517cde9b6cc6" providerId="ADAL" clId="{D32767F8-AA81-48C7-B344-BE7423D3B2FC}" dt="2024-04-18T08:01:02.239" v="1433" actId="26606"/>
          <ac:spMkLst>
            <pc:docMk/>
            <pc:sldMk cId="2463117449" sldId="260"/>
            <ac:spMk id="17" creationId="{F13C74B1-5B17-4795-BED0-7140497B445A}"/>
          </ac:spMkLst>
        </pc:spChg>
        <pc:spChg chg="add">
          <ac:chgData name="Frédérique Spannenburg" userId="9f3797e6-f9d7-4d72-9edc-517cde9b6cc6" providerId="ADAL" clId="{D32767F8-AA81-48C7-B344-BE7423D3B2FC}" dt="2024-04-18T08:01:02.239" v="1433" actId="26606"/>
          <ac:spMkLst>
            <pc:docMk/>
            <pc:sldMk cId="2463117449" sldId="260"/>
            <ac:spMk id="19" creationId="{D4974D33-8DC5-464E-8C6D-BE58F0669C17}"/>
          </ac:spMkLst>
        </pc:spChg>
        <pc:picChg chg="add mod ord modCrop">
          <ac:chgData name="Frédérique Spannenburg" userId="9f3797e6-f9d7-4d72-9edc-517cde9b6cc6" providerId="ADAL" clId="{D32767F8-AA81-48C7-B344-BE7423D3B2FC}" dt="2024-04-18T08:01:14.020" v="1435" actId="14100"/>
          <ac:picMkLst>
            <pc:docMk/>
            <pc:sldMk cId="2463117449" sldId="260"/>
            <ac:picMk id="5" creationId="{6AC731FA-29DD-EF7F-3179-75040A15DE18}"/>
          </ac:picMkLst>
        </pc:picChg>
      </pc:sldChg>
      <pc:sldChg chg="addSp delSp modSp new mod modAnim">
        <pc:chgData name="Frédérique Spannenburg" userId="9f3797e6-f9d7-4d72-9edc-517cde9b6cc6" providerId="ADAL" clId="{D32767F8-AA81-48C7-B344-BE7423D3B2FC}" dt="2024-04-18T07:57:39.215" v="1358" actId="20577"/>
        <pc:sldMkLst>
          <pc:docMk/>
          <pc:sldMk cId="3126063088" sldId="261"/>
        </pc:sldMkLst>
        <pc:spChg chg="mod">
          <ac:chgData name="Frédérique Spannenburg" userId="9f3797e6-f9d7-4d72-9edc-517cde9b6cc6" providerId="ADAL" clId="{D32767F8-AA81-48C7-B344-BE7423D3B2FC}" dt="2024-04-18T07:57:39.215" v="1358" actId="20577"/>
          <ac:spMkLst>
            <pc:docMk/>
            <pc:sldMk cId="3126063088" sldId="261"/>
            <ac:spMk id="2" creationId="{8FEC5045-73AB-D7D0-C60F-C110095AB99E}"/>
          </ac:spMkLst>
        </pc:spChg>
        <pc:spChg chg="add mod">
          <ac:chgData name="Frédérique Spannenburg" userId="9f3797e6-f9d7-4d72-9edc-517cde9b6cc6" providerId="ADAL" clId="{D32767F8-AA81-48C7-B344-BE7423D3B2FC}" dt="2024-04-18T07:55:16.382" v="1276" actId="1035"/>
          <ac:spMkLst>
            <pc:docMk/>
            <pc:sldMk cId="3126063088" sldId="261"/>
            <ac:spMk id="5" creationId="{54503412-0B2A-EAD4-866F-20B3D9FA5A45}"/>
          </ac:spMkLst>
        </pc:spChg>
        <pc:spChg chg="add mod">
          <ac:chgData name="Frédérique Spannenburg" userId="9f3797e6-f9d7-4d72-9edc-517cde9b6cc6" providerId="ADAL" clId="{D32767F8-AA81-48C7-B344-BE7423D3B2FC}" dt="2024-04-18T07:55:16.382" v="1276" actId="1035"/>
          <ac:spMkLst>
            <pc:docMk/>
            <pc:sldMk cId="3126063088" sldId="261"/>
            <ac:spMk id="6" creationId="{7C61D52E-8E2A-593F-2F30-241049E5C355}"/>
          </ac:spMkLst>
        </pc:spChg>
        <pc:spChg chg="add mod">
          <ac:chgData name="Frédérique Spannenburg" userId="9f3797e6-f9d7-4d72-9edc-517cde9b6cc6" providerId="ADAL" clId="{D32767F8-AA81-48C7-B344-BE7423D3B2FC}" dt="2024-04-18T07:55:09.353" v="1271" actId="1036"/>
          <ac:spMkLst>
            <pc:docMk/>
            <pc:sldMk cId="3126063088" sldId="261"/>
            <ac:spMk id="7" creationId="{5C216156-4318-4E66-1124-FFD0F0F9B679}"/>
          </ac:spMkLst>
        </pc:spChg>
        <pc:spChg chg="add mod">
          <ac:chgData name="Frédérique Spannenburg" userId="9f3797e6-f9d7-4d72-9edc-517cde9b6cc6" providerId="ADAL" clId="{D32767F8-AA81-48C7-B344-BE7423D3B2FC}" dt="2024-04-18T07:55:29.440" v="1286" actId="1035"/>
          <ac:spMkLst>
            <pc:docMk/>
            <pc:sldMk cId="3126063088" sldId="261"/>
            <ac:spMk id="8" creationId="{12E482D2-D4BC-8B7E-B0E7-03BCF5142DC9}"/>
          </ac:spMkLst>
        </pc:spChg>
        <pc:spChg chg="add mod">
          <ac:chgData name="Frédérique Spannenburg" userId="9f3797e6-f9d7-4d72-9edc-517cde9b6cc6" providerId="ADAL" clId="{D32767F8-AA81-48C7-B344-BE7423D3B2FC}" dt="2024-04-18T07:56:26.913" v="1297" actId="113"/>
          <ac:spMkLst>
            <pc:docMk/>
            <pc:sldMk cId="3126063088" sldId="261"/>
            <ac:spMk id="9" creationId="{D2552D77-6745-304E-E925-57075675B74E}"/>
          </ac:spMkLst>
        </pc:spChg>
        <pc:spChg chg="add mod">
          <ac:chgData name="Frédérique Spannenburg" userId="9f3797e6-f9d7-4d72-9edc-517cde9b6cc6" providerId="ADAL" clId="{D32767F8-AA81-48C7-B344-BE7423D3B2FC}" dt="2024-04-18T07:56:32.300" v="1299" actId="114"/>
          <ac:spMkLst>
            <pc:docMk/>
            <pc:sldMk cId="3126063088" sldId="261"/>
            <ac:spMk id="10" creationId="{19C526CE-156F-F19D-762D-2FC57A8E57FF}"/>
          </ac:spMkLst>
        </pc:spChg>
        <pc:spChg chg="add mod">
          <ac:chgData name="Frédérique Spannenburg" userId="9f3797e6-f9d7-4d72-9edc-517cde9b6cc6" providerId="ADAL" clId="{D32767F8-AA81-48C7-B344-BE7423D3B2FC}" dt="2024-04-18T07:56:06.546" v="1295" actId="403"/>
          <ac:spMkLst>
            <pc:docMk/>
            <pc:sldMk cId="3126063088" sldId="261"/>
            <ac:spMk id="11" creationId="{2EEE9240-2AA0-56B3-90D9-A2FDCEC5A756}"/>
          </ac:spMkLst>
        </pc:spChg>
        <pc:spChg chg="add mod">
          <ac:chgData name="Frédérique Spannenburg" userId="9f3797e6-f9d7-4d72-9edc-517cde9b6cc6" providerId="ADAL" clId="{D32767F8-AA81-48C7-B344-BE7423D3B2FC}" dt="2024-04-18T07:56:06.546" v="1295" actId="403"/>
          <ac:spMkLst>
            <pc:docMk/>
            <pc:sldMk cId="3126063088" sldId="261"/>
            <ac:spMk id="12" creationId="{004480AB-FA65-9926-F029-7113CA8878C5}"/>
          </ac:spMkLst>
        </pc:spChg>
        <pc:spChg chg="add mod">
          <ac:chgData name="Frédérique Spannenburg" userId="9f3797e6-f9d7-4d72-9edc-517cde9b6cc6" providerId="ADAL" clId="{D32767F8-AA81-48C7-B344-BE7423D3B2FC}" dt="2024-04-18T07:56:06.546" v="1295" actId="403"/>
          <ac:spMkLst>
            <pc:docMk/>
            <pc:sldMk cId="3126063088" sldId="261"/>
            <ac:spMk id="13" creationId="{89646D37-53B5-E664-0C3D-3814758EF3FE}"/>
          </ac:spMkLst>
        </pc:spChg>
        <pc:spChg chg="add mod">
          <ac:chgData name="Frédérique Spannenburg" userId="9f3797e6-f9d7-4d72-9edc-517cde9b6cc6" providerId="ADAL" clId="{D32767F8-AA81-48C7-B344-BE7423D3B2FC}" dt="2024-04-18T07:56:06.546" v="1295" actId="403"/>
          <ac:spMkLst>
            <pc:docMk/>
            <pc:sldMk cId="3126063088" sldId="261"/>
            <ac:spMk id="14" creationId="{87497C12-DAF2-E410-DA41-AFC0976A2306}"/>
          </ac:spMkLst>
        </pc:spChg>
        <pc:spChg chg="add mod">
          <ac:chgData name="Frédérique Spannenburg" userId="9f3797e6-f9d7-4d72-9edc-517cde9b6cc6" providerId="ADAL" clId="{D32767F8-AA81-48C7-B344-BE7423D3B2FC}" dt="2024-04-18T07:56:06.546" v="1295" actId="403"/>
          <ac:spMkLst>
            <pc:docMk/>
            <pc:sldMk cId="3126063088" sldId="261"/>
            <ac:spMk id="15" creationId="{4CAACDFE-F41B-2C9E-0150-C1C7756E3CD4}"/>
          </ac:spMkLst>
        </pc:spChg>
        <pc:picChg chg="add del mod">
          <ac:chgData name="Frédérique Spannenburg" userId="9f3797e6-f9d7-4d72-9edc-517cde9b6cc6" providerId="ADAL" clId="{D32767F8-AA81-48C7-B344-BE7423D3B2FC}" dt="2024-04-18T07:53:21.384" v="1182" actId="478"/>
          <ac:picMkLst>
            <pc:docMk/>
            <pc:sldMk cId="3126063088" sldId="261"/>
            <ac:picMk id="4" creationId="{820BAC71-2E8E-E737-329C-6B2341975C72}"/>
          </ac:picMkLst>
        </pc:picChg>
      </pc:sldChg>
      <pc:sldChg chg="delSp add del mod">
        <pc:chgData name="Frédérique Spannenburg" userId="9f3797e6-f9d7-4d72-9edc-517cde9b6cc6" providerId="ADAL" clId="{D32767F8-AA81-48C7-B344-BE7423D3B2FC}" dt="2024-04-18T07:51:45.862" v="1176" actId="47"/>
        <pc:sldMkLst>
          <pc:docMk/>
          <pc:sldMk cId="1464012995" sldId="2142532763"/>
        </pc:sldMkLst>
        <pc:picChg chg="del">
          <ac:chgData name="Frédérique Spannenburg" userId="9f3797e6-f9d7-4d72-9edc-517cde9b6cc6" providerId="ADAL" clId="{D32767F8-AA81-48C7-B344-BE7423D3B2FC}" dt="2024-04-18T07:42:10.920" v="973" actId="478"/>
          <ac:picMkLst>
            <pc:docMk/>
            <pc:sldMk cId="1464012995" sldId="2142532763"/>
            <ac:picMk id="12" creationId="{30004695-50A3-499B-B75F-267BBB0ECBBD}"/>
          </ac:picMkLst>
        </pc:picChg>
      </pc:sldChg>
      <pc:sldChg chg="modSp del mod">
        <pc:chgData name="Frédérique Spannenburg" userId="9f3797e6-f9d7-4d72-9edc-517cde9b6cc6" providerId="ADAL" clId="{D32767F8-AA81-48C7-B344-BE7423D3B2FC}" dt="2024-04-18T07:53:32.145" v="1183" actId="47"/>
        <pc:sldMkLst>
          <pc:docMk/>
          <pc:sldMk cId="3488850574" sldId="2142532767"/>
        </pc:sldMkLst>
        <pc:spChg chg="mod">
          <ac:chgData name="Frédérique Spannenburg" userId="9f3797e6-f9d7-4d72-9edc-517cde9b6cc6" providerId="ADAL" clId="{D32767F8-AA81-48C7-B344-BE7423D3B2FC}" dt="2024-04-18T07:52:51.659" v="1178" actId="1076"/>
          <ac:spMkLst>
            <pc:docMk/>
            <pc:sldMk cId="3488850574" sldId="2142532767"/>
            <ac:spMk id="7" creationId="{DFA29FA4-E656-98F4-8046-161BB74B8D45}"/>
          </ac:spMkLst>
        </pc:spChg>
        <pc:spChg chg="mod">
          <ac:chgData name="Frédérique Spannenburg" userId="9f3797e6-f9d7-4d72-9edc-517cde9b6cc6" providerId="ADAL" clId="{D32767F8-AA81-48C7-B344-BE7423D3B2FC}" dt="2024-04-18T07:52:51.659" v="1178" actId="1076"/>
          <ac:spMkLst>
            <pc:docMk/>
            <pc:sldMk cId="3488850574" sldId="2142532767"/>
            <ac:spMk id="10" creationId="{A5240538-CABB-B741-029D-AA6A4F947DB1}"/>
          </ac:spMkLst>
        </pc:spChg>
        <pc:spChg chg="mod">
          <ac:chgData name="Frédérique Spannenburg" userId="9f3797e6-f9d7-4d72-9edc-517cde9b6cc6" providerId="ADAL" clId="{D32767F8-AA81-48C7-B344-BE7423D3B2FC}" dt="2024-04-18T07:52:51.659" v="1178" actId="1076"/>
          <ac:spMkLst>
            <pc:docMk/>
            <pc:sldMk cId="3488850574" sldId="2142532767"/>
            <ac:spMk id="11" creationId="{7905AA19-DAA8-1BA1-8CBF-C2A6595ADB2B}"/>
          </ac:spMkLst>
        </pc:spChg>
        <pc:spChg chg="mod">
          <ac:chgData name="Frédérique Spannenburg" userId="9f3797e6-f9d7-4d72-9edc-517cde9b6cc6" providerId="ADAL" clId="{D32767F8-AA81-48C7-B344-BE7423D3B2FC}" dt="2024-04-18T07:52:51.659" v="1178" actId="1076"/>
          <ac:spMkLst>
            <pc:docMk/>
            <pc:sldMk cId="3488850574" sldId="2142532767"/>
            <ac:spMk id="14" creationId="{FEAC6C2D-E2A0-5C01-A199-E0802E94C057}"/>
          </ac:spMkLst>
        </pc:spChg>
        <pc:spChg chg="mod">
          <ac:chgData name="Frédérique Spannenburg" userId="9f3797e6-f9d7-4d72-9edc-517cde9b6cc6" providerId="ADAL" clId="{D32767F8-AA81-48C7-B344-BE7423D3B2FC}" dt="2024-04-18T07:52:51.659" v="1178" actId="1076"/>
          <ac:spMkLst>
            <pc:docMk/>
            <pc:sldMk cId="3488850574" sldId="2142532767"/>
            <ac:spMk id="15" creationId="{76DDA683-04B3-26EB-C678-A632888F45C5}"/>
          </ac:spMkLst>
        </pc:spChg>
        <pc:spChg chg="mod">
          <ac:chgData name="Frédérique Spannenburg" userId="9f3797e6-f9d7-4d72-9edc-517cde9b6cc6" providerId="ADAL" clId="{D32767F8-AA81-48C7-B344-BE7423D3B2FC}" dt="2024-04-18T07:52:51.659" v="1178" actId="1076"/>
          <ac:spMkLst>
            <pc:docMk/>
            <pc:sldMk cId="3488850574" sldId="2142532767"/>
            <ac:spMk id="22" creationId="{B5C40F4F-23C3-445E-8E0D-B9D3870798FB}"/>
          </ac:spMkLst>
        </pc:spChg>
        <pc:spChg chg="mod">
          <ac:chgData name="Frédérique Spannenburg" userId="9f3797e6-f9d7-4d72-9edc-517cde9b6cc6" providerId="ADAL" clId="{D32767F8-AA81-48C7-B344-BE7423D3B2FC}" dt="2024-04-18T07:52:51.659" v="1178" actId="1076"/>
          <ac:spMkLst>
            <pc:docMk/>
            <pc:sldMk cId="3488850574" sldId="2142532767"/>
            <ac:spMk id="23" creationId="{A9EC48D2-F7A9-4DC3-B441-D99AD88BF131}"/>
          </ac:spMkLst>
        </pc:spChg>
        <pc:spChg chg="mod">
          <ac:chgData name="Frédérique Spannenburg" userId="9f3797e6-f9d7-4d72-9edc-517cde9b6cc6" providerId="ADAL" clId="{D32767F8-AA81-48C7-B344-BE7423D3B2FC}" dt="2024-04-18T07:52:51.659" v="1178" actId="1076"/>
          <ac:spMkLst>
            <pc:docMk/>
            <pc:sldMk cId="3488850574" sldId="2142532767"/>
            <ac:spMk id="24" creationId="{63B0ADBD-2600-4E76-8244-E8F1AAC5F6C6}"/>
          </ac:spMkLst>
        </pc:spChg>
        <pc:spChg chg="mod">
          <ac:chgData name="Frédérique Spannenburg" userId="9f3797e6-f9d7-4d72-9edc-517cde9b6cc6" providerId="ADAL" clId="{D32767F8-AA81-48C7-B344-BE7423D3B2FC}" dt="2024-04-18T07:52:51.659" v="1178" actId="1076"/>
          <ac:spMkLst>
            <pc:docMk/>
            <pc:sldMk cId="3488850574" sldId="2142532767"/>
            <ac:spMk id="25" creationId="{B59954BA-B642-4DB8-A084-2525108CC9A5}"/>
          </ac:spMkLst>
        </pc:spChg>
        <pc:picChg chg="mod">
          <ac:chgData name="Frédérique Spannenburg" userId="9f3797e6-f9d7-4d72-9edc-517cde9b6cc6" providerId="ADAL" clId="{D32767F8-AA81-48C7-B344-BE7423D3B2FC}" dt="2024-04-18T07:52:51.659" v="1178" actId="1076"/>
          <ac:picMkLst>
            <pc:docMk/>
            <pc:sldMk cId="3488850574" sldId="2142532767"/>
            <ac:picMk id="12" creationId="{30004695-50A3-499B-B75F-267BBB0ECBBD}"/>
          </ac:picMkLst>
        </pc:picChg>
      </pc:sldChg>
      <pc:sldMasterChg chg="delSldLayout">
        <pc:chgData name="Frédérique Spannenburg" userId="9f3797e6-f9d7-4d72-9edc-517cde9b6cc6" providerId="ADAL" clId="{D32767F8-AA81-48C7-B344-BE7423D3B2FC}" dt="2024-04-18T07:53:32.145" v="1183" actId="47"/>
        <pc:sldMasterMkLst>
          <pc:docMk/>
          <pc:sldMasterMk cId="995132986" sldId="2147483648"/>
        </pc:sldMasterMkLst>
        <pc:sldLayoutChg chg="del">
          <pc:chgData name="Frédérique Spannenburg" userId="9f3797e6-f9d7-4d72-9edc-517cde9b6cc6" providerId="ADAL" clId="{D32767F8-AA81-48C7-B344-BE7423D3B2FC}" dt="2024-04-18T07:51:45.862" v="1176" actId="47"/>
          <pc:sldLayoutMkLst>
            <pc:docMk/>
            <pc:sldMasterMk cId="995132986" sldId="2147483648"/>
            <pc:sldLayoutMk cId="210354328" sldId="2147483660"/>
          </pc:sldLayoutMkLst>
        </pc:sldLayoutChg>
        <pc:sldLayoutChg chg="del">
          <pc:chgData name="Frédérique Spannenburg" userId="9f3797e6-f9d7-4d72-9edc-517cde9b6cc6" providerId="ADAL" clId="{D32767F8-AA81-48C7-B344-BE7423D3B2FC}" dt="2024-04-18T07:53:32.145" v="1183" actId="47"/>
          <pc:sldLayoutMkLst>
            <pc:docMk/>
            <pc:sldMasterMk cId="995132986" sldId="2147483648"/>
            <pc:sldLayoutMk cId="918586196"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914E3-5B44-4574-BB04-8F9FC2928535}" type="datetimeFigureOut">
              <a:rPr lang="nl-NL" smtClean="0"/>
              <a:t>18-4-2024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C513D-91B6-4891-AD06-288BB7CA64CA}" type="slidenum">
              <a:rPr lang="nl-NL" smtClean="0"/>
              <a:t>‹nr.›</a:t>
            </a:fld>
            <a:endParaRPr lang="nl-NL"/>
          </a:p>
        </p:txBody>
      </p:sp>
    </p:spTree>
    <p:extLst>
      <p:ext uri="{BB962C8B-B14F-4D97-AF65-F5344CB8AC3E}">
        <p14:creationId xmlns:p14="http://schemas.microsoft.com/office/powerpoint/2010/main" val="293117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Binnen gelden andere ‘regels’ dan buiten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dat systeem zijn de collectieve overtuigingen, gedragingen en patronen verankert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Vaak zie je die tastbaar in rituelen, patronen, manieren. Het voelt anders, soms ruikt het letterlijk anders (</a:t>
            </a:r>
            <a:r>
              <a:rPr lang="nl-NL" dirty="0" err="1"/>
              <a:t>smell</a:t>
            </a:r>
            <a:r>
              <a:rPr lang="nl-NL" dirty="0"/>
              <a:t> of the </a:t>
            </a:r>
            <a:r>
              <a:rPr lang="nl-NL" dirty="0" err="1"/>
              <a:t>place</a:t>
            </a:r>
            <a:r>
              <a:rPr lang="nl-NL" dirty="0"/>
              <a:t>)</a:t>
            </a:r>
          </a:p>
          <a:p>
            <a:r>
              <a:rPr lang="nl-NL" dirty="0"/>
              <a:t>Voel je vooral goed als je net binnen bent (eerste keer op bezoek bij gezin van je partner)</a:t>
            </a:r>
          </a:p>
        </p:txBody>
      </p:sp>
      <p:sp>
        <p:nvSpPr>
          <p:cNvPr id="4" name="Tijdelijke aanduiding voor dianummer 3"/>
          <p:cNvSpPr>
            <a:spLocks noGrp="1"/>
          </p:cNvSpPr>
          <p:nvPr>
            <p:ph type="sldNum" sz="quarter" idx="5"/>
          </p:nvPr>
        </p:nvSpPr>
        <p:spPr/>
        <p:txBody>
          <a:bodyPr/>
          <a:lstStyle/>
          <a:p>
            <a:fld id="{778C513D-91B6-4891-AD06-288BB7CA64CA}" type="slidenum">
              <a:rPr lang="nl-NL" smtClean="0"/>
              <a:t>2</a:t>
            </a:fld>
            <a:endParaRPr lang="nl-NL"/>
          </a:p>
        </p:txBody>
      </p:sp>
    </p:spTree>
    <p:extLst>
      <p:ext uri="{BB962C8B-B14F-4D97-AF65-F5344CB8AC3E}">
        <p14:creationId xmlns:p14="http://schemas.microsoft.com/office/powerpoint/2010/main" val="4115081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Een (organisatie)systeem is gericht op overleven. Een systeem wil daarom de bestaande situatie (de “A”) in stand houden. Die is immers bekend, stabiel en voorspelbaar en door de jaren heen hebben we geleerd te werken met de onvolkomenheden en er soms zelfs ons voordeel mee te doen. In A is het misschien niet perfect, maar het geeft wel een gevoel van voorspelbaarheid en beheersbaarheid. In een verandering komt die stabiliteit onder druk te staan. Het gevolg is dat een systeem in verandering alle middelen inzet om terug te kunnen keren naar de status quo. En dan met name de middelen, die in het verleden goed hebben gewerkt om verandering buiten de deur te houden. </a:t>
            </a:r>
          </a:p>
          <a:p>
            <a:endParaRPr lang="nl-NL" dirty="0"/>
          </a:p>
          <a:p>
            <a:r>
              <a:rPr lang="nl-NL" dirty="0"/>
              <a:t>2. Systemen zijn besmettelijk. Wanneer je nieuw binnen komt in een organisatie, vallen bijzondere patronen en informele regels je nog op. Maar al na een paar weken of maanden zijn die ook voor jou de normaalste zaak van de wereld geworden; je bent zelf inmiddels onderdeel van het systeem. Dat maakt veranderen lastig, omdat dit van iedereen in een organisatie vraagt onbewuste patronen en oude routines weer tegen het licht te houden en kritisch te kijken naar het eigen gedrag. </a:t>
            </a:r>
          </a:p>
          <a:p>
            <a:endParaRPr lang="nl-NL" dirty="0"/>
          </a:p>
          <a:p>
            <a:r>
              <a:rPr lang="nl-NL" dirty="0"/>
              <a:t>3. Elk systeem is onderdeel van weer een groter systeem. Elk individu is onderdeel van een team, elke team onderdeel van een afdeling, elke afdeling is weer onderdeel van een organisatie, etc. Uitzoomen in plaats van dicht op de symptomen te gaan zitten, helpt om te ontdekken op welk systeemniveau het probleem en daarmee de oplossing ligt. Is het een probleem op individueel niveau, op teamniveau, speelt het op een bepaalde hiërarchische laag of op nog meer plekken binnen (en zelfs buiten) de organisatie? Vragen die daarbij helpen: waar speelt dit nog meer, wie heeft hier nog meer last van, hoe lang speelt dit al, wat gebeurt er als we deze persoon/dit team/dit onderdeel weghalen, wie gaat dan het zelfde gedrag vertonen? </a:t>
            </a:r>
          </a:p>
          <a:p>
            <a:endParaRPr lang="nl-NL" dirty="0"/>
          </a:p>
          <a:p>
            <a:r>
              <a:rPr lang="nl-NL" dirty="0"/>
              <a:t>4. Gedrag is circulair. We zijn als mensen geneigd te denken in oorzaak en gevolg en daarmee lineair te kijken naar gedrag. Gedrag is echter circulair, zonder duidelijk begin- en eindpunt. We noemen dit interactiepatronen. Patronen zijn onbewuste, zich steeds herhalende handelingen of verhoudingen, die vaak diep ingesleten zitten in een organisatiesysteem. Ooit waren ze namelijk een goed antwoord op uitdagingen of problemen waarmee het systeem te maken had. Als je echter een gedragsverandering wil doormaken, zitten juist deze hardnekkige patronen je in de weg. </a:t>
            </a:r>
          </a:p>
          <a:p>
            <a:endParaRPr lang="nl-NL" dirty="0"/>
          </a:p>
          <a:p>
            <a:r>
              <a:rPr lang="nl-NL" dirty="0"/>
              <a:t>5. Systemen willen compleet zijn. Ook de minder fraaie kanten of perioden hebben een systeem gevormd en horen erbij. Dat erkennen en in alle openheid bespreken zorgt ervoor dat het niet in de onderstroom verdwijnt en daarmee een eigen leven gaat leiden. Oudgedienden waarvan niet goed afscheid is genomen, problemen die in de doofpot zijn gestopt, afdelingen die niet worden gezien of veranderingen die in de soep zijn gelopen en Leidinggeven aan verandering 3/5 waarover niet meer wordt gesproken: het is allemaal een goed recept voor eindeloos gedoe.</a:t>
            </a:r>
          </a:p>
        </p:txBody>
      </p:sp>
      <p:sp>
        <p:nvSpPr>
          <p:cNvPr id="4" name="Tijdelijke aanduiding voor dianummer 3"/>
          <p:cNvSpPr>
            <a:spLocks noGrp="1"/>
          </p:cNvSpPr>
          <p:nvPr>
            <p:ph type="sldNum" sz="quarter" idx="5"/>
          </p:nvPr>
        </p:nvSpPr>
        <p:spPr/>
        <p:txBody>
          <a:bodyPr/>
          <a:lstStyle/>
          <a:p>
            <a:fld id="{778C513D-91B6-4891-AD06-288BB7CA64CA}" type="slidenum">
              <a:rPr lang="nl-NL" smtClean="0"/>
              <a:t>3</a:t>
            </a:fld>
            <a:endParaRPr lang="nl-NL"/>
          </a:p>
        </p:txBody>
      </p:sp>
    </p:spTree>
    <p:extLst>
      <p:ext uri="{BB962C8B-B14F-4D97-AF65-F5344CB8AC3E}">
        <p14:creationId xmlns:p14="http://schemas.microsoft.com/office/powerpoint/2010/main" val="335124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BE01A-8895-0B96-FFFD-0F177750345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C386DBA-4D83-044B-C423-319EBAF70F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37E3A45-9295-BD29-3152-C6461ACB7E66}"/>
              </a:ext>
            </a:extLst>
          </p:cNvPr>
          <p:cNvSpPr>
            <a:spLocks noGrp="1"/>
          </p:cNvSpPr>
          <p:nvPr>
            <p:ph type="dt" sz="half" idx="10"/>
          </p:nvPr>
        </p:nvSpPr>
        <p:spPr/>
        <p:txBody>
          <a:bodyPr/>
          <a:lstStyle/>
          <a:p>
            <a:fld id="{0D23C0DE-901D-4D77-87E2-55581E8C5473}" type="datetimeFigureOut">
              <a:rPr lang="nl-NL" smtClean="0"/>
              <a:t>18-4-2024</a:t>
            </a:fld>
            <a:endParaRPr lang="nl-NL"/>
          </a:p>
        </p:txBody>
      </p:sp>
      <p:sp>
        <p:nvSpPr>
          <p:cNvPr id="5" name="Tijdelijke aanduiding voor voettekst 4">
            <a:extLst>
              <a:ext uri="{FF2B5EF4-FFF2-40B4-BE49-F238E27FC236}">
                <a16:creationId xmlns:a16="http://schemas.microsoft.com/office/drawing/2014/main" id="{C77147F1-CC73-940C-8FB8-8F03908F9F4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4FABA4D-9AF0-DE14-0285-2806DA0739CF}"/>
              </a:ext>
            </a:extLst>
          </p:cNvPr>
          <p:cNvSpPr>
            <a:spLocks noGrp="1"/>
          </p:cNvSpPr>
          <p:nvPr>
            <p:ph type="sldNum" sz="quarter" idx="12"/>
          </p:nvPr>
        </p:nvSpPr>
        <p:spPr/>
        <p:txBody>
          <a:bodyPr/>
          <a:lstStyle/>
          <a:p>
            <a:fld id="{EC2F009C-112F-4673-BAED-EBF9A245B0F0}" type="slidenum">
              <a:rPr lang="nl-NL" smtClean="0"/>
              <a:t>‹nr.›</a:t>
            </a:fld>
            <a:endParaRPr lang="nl-NL"/>
          </a:p>
        </p:txBody>
      </p:sp>
    </p:spTree>
    <p:extLst>
      <p:ext uri="{BB962C8B-B14F-4D97-AF65-F5344CB8AC3E}">
        <p14:creationId xmlns:p14="http://schemas.microsoft.com/office/powerpoint/2010/main" val="2689844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53B83-13E6-B162-BDDA-2D879870E01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BA409DD-A62F-5A02-9733-DA16AB57D4E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B3B8992-6D08-7E73-4FA0-3A3966A5F66D}"/>
              </a:ext>
            </a:extLst>
          </p:cNvPr>
          <p:cNvSpPr>
            <a:spLocks noGrp="1"/>
          </p:cNvSpPr>
          <p:nvPr>
            <p:ph type="dt" sz="half" idx="10"/>
          </p:nvPr>
        </p:nvSpPr>
        <p:spPr/>
        <p:txBody>
          <a:bodyPr/>
          <a:lstStyle/>
          <a:p>
            <a:fld id="{0D23C0DE-901D-4D77-87E2-55581E8C5473}" type="datetimeFigureOut">
              <a:rPr lang="nl-NL" smtClean="0"/>
              <a:t>18-4-2024</a:t>
            </a:fld>
            <a:endParaRPr lang="nl-NL"/>
          </a:p>
        </p:txBody>
      </p:sp>
      <p:sp>
        <p:nvSpPr>
          <p:cNvPr id="5" name="Tijdelijke aanduiding voor voettekst 4">
            <a:extLst>
              <a:ext uri="{FF2B5EF4-FFF2-40B4-BE49-F238E27FC236}">
                <a16:creationId xmlns:a16="http://schemas.microsoft.com/office/drawing/2014/main" id="{353C860C-1E1A-0FAE-4050-37A937B1E2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DE51807-D46E-538B-136D-101FA667FE7A}"/>
              </a:ext>
            </a:extLst>
          </p:cNvPr>
          <p:cNvSpPr>
            <a:spLocks noGrp="1"/>
          </p:cNvSpPr>
          <p:nvPr>
            <p:ph type="sldNum" sz="quarter" idx="12"/>
          </p:nvPr>
        </p:nvSpPr>
        <p:spPr/>
        <p:txBody>
          <a:bodyPr/>
          <a:lstStyle/>
          <a:p>
            <a:fld id="{EC2F009C-112F-4673-BAED-EBF9A245B0F0}" type="slidenum">
              <a:rPr lang="nl-NL" smtClean="0"/>
              <a:t>‹nr.›</a:t>
            </a:fld>
            <a:endParaRPr lang="nl-NL"/>
          </a:p>
        </p:txBody>
      </p:sp>
    </p:spTree>
    <p:extLst>
      <p:ext uri="{BB962C8B-B14F-4D97-AF65-F5344CB8AC3E}">
        <p14:creationId xmlns:p14="http://schemas.microsoft.com/office/powerpoint/2010/main" val="936140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E405E29-CDBA-F27E-8420-EC085D4CA58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BA08734-FF8B-DB7C-3568-96E41F39137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4CAFDB-FE6A-984D-6CA6-A635251BF8B9}"/>
              </a:ext>
            </a:extLst>
          </p:cNvPr>
          <p:cNvSpPr>
            <a:spLocks noGrp="1"/>
          </p:cNvSpPr>
          <p:nvPr>
            <p:ph type="dt" sz="half" idx="10"/>
          </p:nvPr>
        </p:nvSpPr>
        <p:spPr/>
        <p:txBody>
          <a:bodyPr/>
          <a:lstStyle/>
          <a:p>
            <a:fld id="{0D23C0DE-901D-4D77-87E2-55581E8C5473}" type="datetimeFigureOut">
              <a:rPr lang="nl-NL" smtClean="0"/>
              <a:t>18-4-2024</a:t>
            </a:fld>
            <a:endParaRPr lang="nl-NL"/>
          </a:p>
        </p:txBody>
      </p:sp>
      <p:sp>
        <p:nvSpPr>
          <p:cNvPr id="5" name="Tijdelijke aanduiding voor voettekst 4">
            <a:extLst>
              <a:ext uri="{FF2B5EF4-FFF2-40B4-BE49-F238E27FC236}">
                <a16:creationId xmlns:a16="http://schemas.microsoft.com/office/drawing/2014/main" id="{8FBFACD1-9CD4-D69C-DBAD-5F20406125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79FC772-EF73-89B0-0922-50EFA91BE614}"/>
              </a:ext>
            </a:extLst>
          </p:cNvPr>
          <p:cNvSpPr>
            <a:spLocks noGrp="1"/>
          </p:cNvSpPr>
          <p:nvPr>
            <p:ph type="sldNum" sz="quarter" idx="12"/>
          </p:nvPr>
        </p:nvSpPr>
        <p:spPr/>
        <p:txBody>
          <a:bodyPr/>
          <a:lstStyle/>
          <a:p>
            <a:fld id="{EC2F009C-112F-4673-BAED-EBF9A245B0F0}" type="slidenum">
              <a:rPr lang="nl-NL" smtClean="0"/>
              <a:t>‹nr.›</a:t>
            </a:fld>
            <a:endParaRPr lang="nl-NL"/>
          </a:p>
        </p:txBody>
      </p:sp>
    </p:spTree>
    <p:extLst>
      <p:ext uri="{BB962C8B-B14F-4D97-AF65-F5344CB8AC3E}">
        <p14:creationId xmlns:p14="http://schemas.microsoft.com/office/powerpoint/2010/main" val="3369159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68A25F-BB93-DF2B-5ECE-833D66FFAFC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C4000D6-88C3-6D6B-7F11-A32395D0FC6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FBB4941-CFEF-9938-DB4A-333648C5925E}"/>
              </a:ext>
            </a:extLst>
          </p:cNvPr>
          <p:cNvSpPr>
            <a:spLocks noGrp="1"/>
          </p:cNvSpPr>
          <p:nvPr>
            <p:ph type="dt" sz="half" idx="10"/>
          </p:nvPr>
        </p:nvSpPr>
        <p:spPr/>
        <p:txBody>
          <a:bodyPr/>
          <a:lstStyle/>
          <a:p>
            <a:fld id="{0D23C0DE-901D-4D77-87E2-55581E8C5473}" type="datetimeFigureOut">
              <a:rPr lang="nl-NL" smtClean="0"/>
              <a:t>18-4-2024</a:t>
            </a:fld>
            <a:endParaRPr lang="nl-NL"/>
          </a:p>
        </p:txBody>
      </p:sp>
      <p:sp>
        <p:nvSpPr>
          <p:cNvPr id="5" name="Tijdelijke aanduiding voor voettekst 4">
            <a:extLst>
              <a:ext uri="{FF2B5EF4-FFF2-40B4-BE49-F238E27FC236}">
                <a16:creationId xmlns:a16="http://schemas.microsoft.com/office/drawing/2014/main" id="{A0E3563A-3702-D1C5-F3F7-C748678BDCA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974DA60-9AD6-62B4-167C-11BB2FDD7A4D}"/>
              </a:ext>
            </a:extLst>
          </p:cNvPr>
          <p:cNvSpPr>
            <a:spLocks noGrp="1"/>
          </p:cNvSpPr>
          <p:nvPr>
            <p:ph type="sldNum" sz="quarter" idx="12"/>
          </p:nvPr>
        </p:nvSpPr>
        <p:spPr/>
        <p:txBody>
          <a:bodyPr/>
          <a:lstStyle/>
          <a:p>
            <a:fld id="{EC2F009C-112F-4673-BAED-EBF9A245B0F0}" type="slidenum">
              <a:rPr lang="nl-NL" smtClean="0"/>
              <a:t>‹nr.›</a:t>
            </a:fld>
            <a:endParaRPr lang="nl-NL"/>
          </a:p>
        </p:txBody>
      </p:sp>
    </p:spTree>
    <p:extLst>
      <p:ext uri="{BB962C8B-B14F-4D97-AF65-F5344CB8AC3E}">
        <p14:creationId xmlns:p14="http://schemas.microsoft.com/office/powerpoint/2010/main" val="2059323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DBDD5-8AC3-3A05-A600-88AF5107B9B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993F5DA-2465-CFD6-9423-55E2E36719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048B3D2-DD21-D6AD-4A2D-25A023B210E0}"/>
              </a:ext>
            </a:extLst>
          </p:cNvPr>
          <p:cNvSpPr>
            <a:spLocks noGrp="1"/>
          </p:cNvSpPr>
          <p:nvPr>
            <p:ph type="dt" sz="half" idx="10"/>
          </p:nvPr>
        </p:nvSpPr>
        <p:spPr/>
        <p:txBody>
          <a:bodyPr/>
          <a:lstStyle/>
          <a:p>
            <a:fld id="{0D23C0DE-901D-4D77-87E2-55581E8C5473}" type="datetimeFigureOut">
              <a:rPr lang="nl-NL" smtClean="0"/>
              <a:t>18-4-2024</a:t>
            </a:fld>
            <a:endParaRPr lang="nl-NL"/>
          </a:p>
        </p:txBody>
      </p:sp>
      <p:sp>
        <p:nvSpPr>
          <p:cNvPr id="5" name="Tijdelijke aanduiding voor voettekst 4">
            <a:extLst>
              <a:ext uri="{FF2B5EF4-FFF2-40B4-BE49-F238E27FC236}">
                <a16:creationId xmlns:a16="http://schemas.microsoft.com/office/drawing/2014/main" id="{1211FD9A-9D0D-F8C2-6A1B-1DF7A82AC3C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590E118-917A-B870-6C80-A45F4528484F}"/>
              </a:ext>
            </a:extLst>
          </p:cNvPr>
          <p:cNvSpPr>
            <a:spLocks noGrp="1"/>
          </p:cNvSpPr>
          <p:nvPr>
            <p:ph type="sldNum" sz="quarter" idx="12"/>
          </p:nvPr>
        </p:nvSpPr>
        <p:spPr/>
        <p:txBody>
          <a:bodyPr/>
          <a:lstStyle/>
          <a:p>
            <a:fld id="{EC2F009C-112F-4673-BAED-EBF9A245B0F0}" type="slidenum">
              <a:rPr lang="nl-NL" smtClean="0"/>
              <a:t>‹nr.›</a:t>
            </a:fld>
            <a:endParaRPr lang="nl-NL"/>
          </a:p>
        </p:txBody>
      </p:sp>
    </p:spTree>
    <p:extLst>
      <p:ext uri="{BB962C8B-B14F-4D97-AF65-F5344CB8AC3E}">
        <p14:creationId xmlns:p14="http://schemas.microsoft.com/office/powerpoint/2010/main" val="3880623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52137-8560-B43A-CEDE-CA0EE27EF81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D5423C4-C6EA-008C-2F1D-8D29E72C217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81E4933-CAE9-9823-87E9-B81442F17D7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F748F13-A171-0BC4-BD31-7B7DAACC54D8}"/>
              </a:ext>
            </a:extLst>
          </p:cNvPr>
          <p:cNvSpPr>
            <a:spLocks noGrp="1"/>
          </p:cNvSpPr>
          <p:nvPr>
            <p:ph type="dt" sz="half" idx="10"/>
          </p:nvPr>
        </p:nvSpPr>
        <p:spPr/>
        <p:txBody>
          <a:bodyPr/>
          <a:lstStyle/>
          <a:p>
            <a:fld id="{0D23C0DE-901D-4D77-87E2-55581E8C5473}" type="datetimeFigureOut">
              <a:rPr lang="nl-NL" smtClean="0"/>
              <a:t>18-4-2024</a:t>
            </a:fld>
            <a:endParaRPr lang="nl-NL"/>
          </a:p>
        </p:txBody>
      </p:sp>
      <p:sp>
        <p:nvSpPr>
          <p:cNvPr id="6" name="Tijdelijke aanduiding voor voettekst 5">
            <a:extLst>
              <a:ext uri="{FF2B5EF4-FFF2-40B4-BE49-F238E27FC236}">
                <a16:creationId xmlns:a16="http://schemas.microsoft.com/office/drawing/2014/main" id="{A06814FE-0EBE-A618-C9FB-CF2C206ADDB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D4B14CA-6B20-61A6-769D-52EBFCCD1425}"/>
              </a:ext>
            </a:extLst>
          </p:cNvPr>
          <p:cNvSpPr>
            <a:spLocks noGrp="1"/>
          </p:cNvSpPr>
          <p:nvPr>
            <p:ph type="sldNum" sz="quarter" idx="12"/>
          </p:nvPr>
        </p:nvSpPr>
        <p:spPr/>
        <p:txBody>
          <a:bodyPr/>
          <a:lstStyle/>
          <a:p>
            <a:fld id="{EC2F009C-112F-4673-BAED-EBF9A245B0F0}" type="slidenum">
              <a:rPr lang="nl-NL" smtClean="0"/>
              <a:t>‹nr.›</a:t>
            </a:fld>
            <a:endParaRPr lang="nl-NL"/>
          </a:p>
        </p:txBody>
      </p:sp>
    </p:spTree>
    <p:extLst>
      <p:ext uri="{BB962C8B-B14F-4D97-AF65-F5344CB8AC3E}">
        <p14:creationId xmlns:p14="http://schemas.microsoft.com/office/powerpoint/2010/main" val="617378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6E7255-DE85-CB63-EDF0-F2F44A45BE7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720D31C-2108-D6B8-31FF-CA6AEB52D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FB014F3-5120-B532-67EF-678FE378989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3BB600E-D957-42AD-B271-7F4048E79E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CF5FCF9-BDDF-B55A-D810-A0BC34FE602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F3461B3-7613-A95D-74DD-DBB0B5269AC1}"/>
              </a:ext>
            </a:extLst>
          </p:cNvPr>
          <p:cNvSpPr>
            <a:spLocks noGrp="1"/>
          </p:cNvSpPr>
          <p:nvPr>
            <p:ph type="dt" sz="half" idx="10"/>
          </p:nvPr>
        </p:nvSpPr>
        <p:spPr/>
        <p:txBody>
          <a:bodyPr/>
          <a:lstStyle/>
          <a:p>
            <a:fld id="{0D23C0DE-901D-4D77-87E2-55581E8C5473}" type="datetimeFigureOut">
              <a:rPr lang="nl-NL" smtClean="0"/>
              <a:t>18-4-2024</a:t>
            </a:fld>
            <a:endParaRPr lang="nl-NL"/>
          </a:p>
        </p:txBody>
      </p:sp>
      <p:sp>
        <p:nvSpPr>
          <p:cNvPr id="8" name="Tijdelijke aanduiding voor voettekst 7">
            <a:extLst>
              <a:ext uri="{FF2B5EF4-FFF2-40B4-BE49-F238E27FC236}">
                <a16:creationId xmlns:a16="http://schemas.microsoft.com/office/drawing/2014/main" id="{FE80E5DF-1522-BCD5-1513-E300C2AC51A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059A20C-12D8-1CC3-04B5-29801A0DB5C1}"/>
              </a:ext>
            </a:extLst>
          </p:cNvPr>
          <p:cNvSpPr>
            <a:spLocks noGrp="1"/>
          </p:cNvSpPr>
          <p:nvPr>
            <p:ph type="sldNum" sz="quarter" idx="12"/>
          </p:nvPr>
        </p:nvSpPr>
        <p:spPr/>
        <p:txBody>
          <a:bodyPr/>
          <a:lstStyle/>
          <a:p>
            <a:fld id="{EC2F009C-112F-4673-BAED-EBF9A245B0F0}" type="slidenum">
              <a:rPr lang="nl-NL" smtClean="0"/>
              <a:t>‹nr.›</a:t>
            </a:fld>
            <a:endParaRPr lang="nl-NL"/>
          </a:p>
        </p:txBody>
      </p:sp>
    </p:spTree>
    <p:extLst>
      <p:ext uri="{BB962C8B-B14F-4D97-AF65-F5344CB8AC3E}">
        <p14:creationId xmlns:p14="http://schemas.microsoft.com/office/powerpoint/2010/main" val="196971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147AD-7C28-E1D2-1DEB-D91FACAB178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3A79B62-D697-43BF-2718-A6A7C346A8A8}"/>
              </a:ext>
            </a:extLst>
          </p:cNvPr>
          <p:cNvSpPr>
            <a:spLocks noGrp="1"/>
          </p:cNvSpPr>
          <p:nvPr>
            <p:ph type="dt" sz="half" idx="10"/>
          </p:nvPr>
        </p:nvSpPr>
        <p:spPr/>
        <p:txBody>
          <a:bodyPr/>
          <a:lstStyle/>
          <a:p>
            <a:fld id="{0D23C0DE-901D-4D77-87E2-55581E8C5473}" type="datetimeFigureOut">
              <a:rPr lang="nl-NL" smtClean="0"/>
              <a:t>18-4-2024</a:t>
            </a:fld>
            <a:endParaRPr lang="nl-NL"/>
          </a:p>
        </p:txBody>
      </p:sp>
      <p:sp>
        <p:nvSpPr>
          <p:cNvPr id="4" name="Tijdelijke aanduiding voor voettekst 3">
            <a:extLst>
              <a:ext uri="{FF2B5EF4-FFF2-40B4-BE49-F238E27FC236}">
                <a16:creationId xmlns:a16="http://schemas.microsoft.com/office/drawing/2014/main" id="{A118E62A-D04B-E2BE-5BFA-3A74C82A9DC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729A3C-93D5-6711-C393-3D4181734BFF}"/>
              </a:ext>
            </a:extLst>
          </p:cNvPr>
          <p:cNvSpPr>
            <a:spLocks noGrp="1"/>
          </p:cNvSpPr>
          <p:nvPr>
            <p:ph type="sldNum" sz="quarter" idx="12"/>
          </p:nvPr>
        </p:nvSpPr>
        <p:spPr/>
        <p:txBody>
          <a:bodyPr/>
          <a:lstStyle/>
          <a:p>
            <a:fld id="{EC2F009C-112F-4673-BAED-EBF9A245B0F0}" type="slidenum">
              <a:rPr lang="nl-NL" smtClean="0"/>
              <a:t>‹nr.›</a:t>
            </a:fld>
            <a:endParaRPr lang="nl-NL"/>
          </a:p>
        </p:txBody>
      </p:sp>
    </p:spTree>
    <p:extLst>
      <p:ext uri="{BB962C8B-B14F-4D97-AF65-F5344CB8AC3E}">
        <p14:creationId xmlns:p14="http://schemas.microsoft.com/office/powerpoint/2010/main" val="399616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AE4FAEE-6A86-1A48-D05C-28D8629FE4A9}"/>
              </a:ext>
            </a:extLst>
          </p:cNvPr>
          <p:cNvSpPr>
            <a:spLocks noGrp="1"/>
          </p:cNvSpPr>
          <p:nvPr>
            <p:ph type="dt" sz="half" idx="10"/>
          </p:nvPr>
        </p:nvSpPr>
        <p:spPr/>
        <p:txBody>
          <a:bodyPr/>
          <a:lstStyle/>
          <a:p>
            <a:fld id="{0D23C0DE-901D-4D77-87E2-55581E8C5473}" type="datetimeFigureOut">
              <a:rPr lang="nl-NL" smtClean="0"/>
              <a:t>18-4-2024</a:t>
            </a:fld>
            <a:endParaRPr lang="nl-NL"/>
          </a:p>
        </p:txBody>
      </p:sp>
      <p:sp>
        <p:nvSpPr>
          <p:cNvPr id="3" name="Tijdelijke aanduiding voor voettekst 2">
            <a:extLst>
              <a:ext uri="{FF2B5EF4-FFF2-40B4-BE49-F238E27FC236}">
                <a16:creationId xmlns:a16="http://schemas.microsoft.com/office/drawing/2014/main" id="{25B52541-3E8D-71FE-67B3-F69AF70AC16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84EBD91-5269-1C67-80BD-082F0A3AFC45}"/>
              </a:ext>
            </a:extLst>
          </p:cNvPr>
          <p:cNvSpPr>
            <a:spLocks noGrp="1"/>
          </p:cNvSpPr>
          <p:nvPr>
            <p:ph type="sldNum" sz="quarter" idx="12"/>
          </p:nvPr>
        </p:nvSpPr>
        <p:spPr/>
        <p:txBody>
          <a:bodyPr/>
          <a:lstStyle/>
          <a:p>
            <a:fld id="{EC2F009C-112F-4673-BAED-EBF9A245B0F0}" type="slidenum">
              <a:rPr lang="nl-NL" smtClean="0"/>
              <a:t>‹nr.›</a:t>
            </a:fld>
            <a:endParaRPr lang="nl-NL"/>
          </a:p>
        </p:txBody>
      </p:sp>
    </p:spTree>
    <p:extLst>
      <p:ext uri="{BB962C8B-B14F-4D97-AF65-F5344CB8AC3E}">
        <p14:creationId xmlns:p14="http://schemas.microsoft.com/office/powerpoint/2010/main" val="2225215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1232F-6B6F-D105-10BA-3E788612653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238D88-A82D-450F-6127-D7B9CCA5B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BCE71AB-BEF7-AB9E-088F-F438525E9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8D1E06-E836-527D-9B6D-FA8529D889F2}"/>
              </a:ext>
            </a:extLst>
          </p:cNvPr>
          <p:cNvSpPr>
            <a:spLocks noGrp="1"/>
          </p:cNvSpPr>
          <p:nvPr>
            <p:ph type="dt" sz="half" idx="10"/>
          </p:nvPr>
        </p:nvSpPr>
        <p:spPr/>
        <p:txBody>
          <a:bodyPr/>
          <a:lstStyle/>
          <a:p>
            <a:fld id="{0D23C0DE-901D-4D77-87E2-55581E8C5473}" type="datetimeFigureOut">
              <a:rPr lang="nl-NL" smtClean="0"/>
              <a:t>18-4-2024</a:t>
            </a:fld>
            <a:endParaRPr lang="nl-NL"/>
          </a:p>
        </p:txBody>
      </p:sp>
      <p:sp>
        <p:nvSpPr>
          <p:cNvPr id="6" name="Tijdelijke aanduiding voor voettekst 5">
            <a:extLst>
              <a:ext uri="{FF2B5EF4-FFF2-40B4-BE49-F238E27FC236}">
                <a16:creationId xmlns:a16="http://schemas.microsoft.com/office/drawing/2014/main" id="{A98BE82A-D186-D7DB-1615-15D669717AB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578815F-D057-6870-26DB-E4F223CEA905}"/>
              </a:ext>
            </a:extLst>
          </p:cNvPr>
          <p:cNvSpPr>
            <a:spLocks noGrp="1"/>
          </p:cNvSpPr>
          <p:nvPr>
            <p:ph type="sldNum" sz="quarter" idx="12"/>
          </p:nvPr>
        </p:nvSpPr>
        <p:spPr/>
        <p:txBody>
          <a:bodyPr/>
          <a:lstStyle/>
          <a:p>
            <a:fld id="{EC2F009C-112F-4673-BAED-EBF9A245B0F0}" type="slidenum">
              <a:rPr lang="nl-NL" smtClean="0"/>
              <a:t>‹nr.›</a:t>
            </a:fld>
            <a:endParaRPr lang="nl-NL"/>
          </a:p>
        </p:txBody>
      </p:sp>
    </p:spTree>
    <p:extLst>
      <p:ext uri="{BB962C8B-B14F-4D97-AF65-F5344CB8AC3E}">
        <p14:creationId xmlns:p14="http://schemas.microsoft.com/office/powerpoint/2010/main" val="2060741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5B1C0-96A2-509B-8AE5-6901D291033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CAF1E29-E10F-A6A5-1E75-9404C9A7A9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1673D51-75AE-9BAD-8D8A-25BF52272A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20D7092-C47B-E133-13F0-FF753CC5F7E1}"/>
              </a:ext>
            </a:extLst>
          </p:cNvPr>
          <p:cNvSpPr>
            <a:spLocks noGrp="1"/>
          </p:cNvSpPr>
          <p:nvPr>
            <p:ph type="dt" sz="half" idx="10"/>
          </p:nvPr>
        </p:nvSpPr>
        <p:spPr/>
        <p:txBody>
          <a:bodyPr/>
          <a:lstStyle/>
          <a:p>
            <a:fld id="{0D23C0DE-901D-4D77-87E2-55581E8C5473}" type="datetimeFigureOut">
              <a:rPr lang="nl-NL" smtClean="0"/>
              <a:t>18-4-2024</a:t>
            </a:fld>
            <a:endParaRPr lang="nl-NL"/>
          </a:p>
        </p:txBody>
      </p:sp>
      <p:sp>
        <p:nvSpPr>
          <p:cNvPr id="6" name="Tijdelijke aanduiding voor voettekst 5">
            <a:extLst>
              <a:ext uri="{FF2B5EF4-FFF2-40B4-BE49-F238E27FC236}">
                <a16:creationId xmlns:a16="http://schemas.microsoft.com/office/drawing/2014/main" id="{9AB4A851-C990-5984-5BF0-7A71DA59130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746F011-63DB-7279-50C6-41B524D63D8E}"/>
              </a:ext>
            </a:extLst>
          </p:cNvPr>
          <p:cNvSpPr>
            <a:spLocks noGrp="1"/>
          </p:cNvSpPr>
          <p:nvPr>
            <p:ph type="sldNum" sz="quarter" idx="12"/>
          </p:nvPr>
        </p:nvSpPr>
        <p:spPr/>
        <p:txBody>
          <a:bodyPr/>
          <a:lstStyle/>
          <a:p>
            <a:fld id="{EC2F009C-112F-4673-BAED-EBF9A245B0F0}" type="slidenum">
              <a:rPr lang="nl-NL" smtClean="0"/>
              <a:t>‹nr.›</a:t>
            </a:fld>
            <a:endParaRPr lang="nl-NL"/>
          </a:p>
        </p:txBody>
      </p:sp>
    </p:spTree>
    <p:extLst>
      <p:ext uri="{BB962C8B-B14F-4D97-AF65-F5344CB8AC3E}">
        <p14:creationId xmlns:p14="http://schemas.microsoft.com/office/powerpoint/2010/main" val="103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9C67C85-7208-570B-61DF-BCDF77B6B9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DDF7A20-3E83-1E40-3564-91754EAF2C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14D0DEA-FB5F-6EB0-6B43-8BDE1A7E28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23C0DE-901D-4D77-87E2-55581E8C5473}" type="datetimeFigureOut">
              <a:rPr lang="nl-NL" smtClean="0"/>
              <a:t>18-4-2024</a:t>
            </a:fld>
            <a:endParaRPr lang="nl-NL"/>
          </a:p>
        </p:txBody>
      </p:sp>
      <p:sp>
        <p:nvSpPr>
          <p:cNvPr id="5" name="Tijdelijke aanduiding voor voettekst 4">
            <a:extLst>
              <a:ext uri="{FF2B5EF4-FFF2-40B4-BE49-F238E27FC236}">
                <a16:creationId xmlns:a16="http://schemas.microsoft.com/office/drawing/2014/main" id="{EFA740EC-76EA-1E18-DBA2-EEF10FA9F4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89A30132-2420-A62B-D56B-1D24660800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2F009C-112F-4673-BAED-EBF9A245B0F0}" type="slidenum">
              <a:rPr lang="nl-NL" smtClean="0"/>
              <a:t>‹nr.›</a:t>
            </a:fld>
            <a:endParaRPr lang="nl-NL"/>
          </a:p>
        </p:txBody>
      </p:sp>
    </p:spTree>
    <p:extLst>
      <p:ext uri="{BB962C8B-B14F-4D97-AF65-F5344CB8AC3E}">
        <p14:creationId xmlns:p14="http://schemas.microsoft.com/office/powerpoint/2010/main" val="995132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tm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Close-upafbeelding van moleculaire blokken">
            <a:extLst>
              <a:ext uri="{FF2B5EF4-FFF2-40B4-BE49-F238E27FC236}">
                <a16:creationId xmlns:a16="http://schemas.microsoft.com/office/drawing/2014/main" id="{1363A923-3627-69BE-9EB8-66F49AFBA3F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313" y="-556591"/>
            <a:ext cx="12195313" cy="6609521"/>
          </a:xfrm>
          <a:prstGeom prst="rect">
            <a:avLst/>
          </a:prstGeom>
        </p:spPr>
      </p:pic>
      <p:sp>
        <p:nvSpPr>
          <p:cNvPr id="2" name="Titel 1">
            <a:extLst>
              <a:ext uri="{FF2B5EF4-FFF2-40B4-BE49-F238E27FC236}">
                <a16:creationId xmlns:a16="http://schemas.microsoft.com/office/drawing/2014/main" id="{46523E2D-773C-BC04-1622-915E82F6A353}"/>
              </a:ext>
            </a:extLst>
          </p:cNvPr>
          <p:cNvSpPr>
            <a:spLocks noGrp="1"/>
          </p:cNvSpPr>
          <p:nvPr>
            <p:ph type="ctrTitle"/>
          </p:nvPr>
        </p:nvSpPr>
        <p:spPr/>
        <p:txBody>
          <a:bodyPr/>
          <a:lstStyle/>
          <a:p>
            <a:r>
              <a:rPr lang="nl-NL" b="1" dirty="0"/>
              <a:t>Systemisch kijken naar verandering</a:t>
            </a:r>
          </a:p>
        </p:txBody>
      </p:sp>
      <p:sp>
        <p:nvSpPr>
          <p:cNvPr id="7" name="Ondertitel 6">
            <a:extLst>
              <a:ext uri="{FF2B5EF4-FFF2-40B4-BE49-F238E27FC236}">
                <a16:creationId xmlns:a16="http://schemas.microsoft.com/office/drawing/2014/main" id="{37669AE5-84DC-398D-BEA8-6283E2D3F9F3}"/>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943703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A7257A-5BA4-0048-6606-ADB9FCE18A1C}"/>
              </a:ext>
            </a:extLst>
          </p:cNvPr>
          <p:cNvSpPr>
            <a:spLocks noGrp="1"/>
          </p:cNvSpPr>
          <p:nvPr>
            <p:ph type="title"/>
          </p:nvPr>
        </p:nvSpPr>
        <p:spPr/>
        <p:txBody>
          <a:bodyPr/>
          <a:lstStyle/>
          <a:p>
            <a:r>
              <a:rPr lang="nl-NL" dirty="0"/>
              <a:t>Systemen, wat zijn dat eigenlijk?</a:t>
            </a:r>
          </a:p>
        </p:txBody>
      </p:sp>
      <p:pic>
        <p:nvPicPr>
          <p:cNvPr id="5" name="Tijdelijke aanduiding voor inhoud 4" descr="Mensen die kaarsjes op een kaars plaatsen">
            <a:extLst>
              <a:ext uri="{FF2B5EF4-FFF2-40B4-BE49-F238E27FC236}">
                <a16:creationId xmlns:a16="http://schemas.microsoft.com/office/drawing/2014/main" id="{4E464214-5370-E62C-7445-3B9F2AEED0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7204" y="1462013"/>
            <a:ext cx="3030724" cy="2137592"/>
          </a:xfrm>
        </p:spPr>
      </p:pic>
      <p:pic>
        <p:nvPicPr>
          <p:cNvPr id="7" name="Afbeelding 6" descr="arbeiders-aan-het-werk-in-een-fabriek-584866442">
            <a:extLst>
              <a:ext uri="{FF2B5EF4-FFF2-40B4-BE49-F238E27FC236}">
                <a16:creationId xmlns:a16="http://schemas.microsoft.com/office/drawing/2014/main" id="{CD1B3F35-0C5A-F7D9-3340-D2DF2348A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5847" y="1462013"/>
            <a:ext cx="3792631" cy="2137592"/>
          </a:xfrm>
          <a:prstGeom prst="rect">
            <a:avLst/>
          </a:prstGeom>
        </p:spPr>
      </p:pic>
      <p:pic>
        <p:nvPicPr>
          <p:cNvPr id="9" name="Afbeelding 8">
            <a:extLst>
              <a:ext uri="{FF2B5EF4-FFF2-40B4-BE49-F238E27FC236}">
                <a16:creationId xmlns:a16="http://schemas.microsoft.com/office/drawing/2014/main" id="{CD10D9D3-61AF-95F2-0089-4F35C36F6F3A}"/>
              </a:ext>
            </a:extLst>
          </p:cNvPr>
          <p:cNvPicPr>
            <a:picLocks noChangeAspect="1"/>
          </p:cNvPicPr>
          <p:nvPr/>
        </p:nvPicPr>
        <p:blipFill rotWithShape="1">
          <a:blip r:embed="rId5"/>
          <a:srcRect l="7437" t="16590" r="2955"/>
          <a:stretch/>
        </p:blipFill>
        <p:spPr>
          <a:xfrm>
            <a:off x="597204" y="3917238"/>
            <a:ext cx="4267201" cy="2020666"/>
          </a:xfrm>
          <a:prstGeom prst="rect">
            <a:avLst/>
          </a:prstGeom>
        </p:spPr>
      </p:pic>
      <p:pic>
        <p:nvPicPr>
          <p:cNvPr id="10" name="Afbeelding 9">
            <a:extLst>
              <a:ext uri="{FF2B5EF4-FFF2-40B4-BE49-F238E27FC236}">
                <a16:creationId xmlns:a16="http://schemas.microsoft.com/office/drawing/2014/main" id="{99CCB13B-5557-2507-5E80-F8D9AB30DB8C}"/>
              </a:ext>
            </a:extLst>
          </p:cNvPr>
          <p:cNvPicPr>
            <a:picLocks noChangeAspect="1"/>
          </p:cNvPicPr>
          <p:nvPr/>
        </p:nvPicPr>
        <p:blipFill rotWithShape="1">
          <a:blip r:embed="rId6"/>
          <a:srcRect b="5442"/>
          <a:stretch/>
        </p:blipFill>
        <p:spPr>
          <a:xfrm>
            <a:off x="4113338" y="1462013"/>
            <a:ext cx="3397098" cy="2137592"/>
          </a:xfrm>
          <a:prstGeom prst="rect">
            <a:avLst/>
          </a:prstGeom>
        </p:spPr>
      </p:pic>
      <p:pic>
        <p:nvPicPr>
          <p:cNvPr id="11" name="Afbeelding 10">
            <a:extLst>
              <a:ext uri="{FF2B5EF4-FFF2-40B4-BE49-F238E27FC236}">
                <a16:creationId xmlns:a16="http://schemas.microsoft.com/office/drawing/2014/main" id="{7BF84475-C80F-CFE1-07C2-48F4BAA26D2E}"/>
              </a:ext>
            </a:extLst>
          </p:cNvPr>
          <p:cNvPicPr>
            <a:picLocks noChangeAspect="1"/>
          </p:cNvPicPr>
          <p:nvPr/>
        </p:nvPicPr>
        <p:blipFill>
          <a:blip r:embed="rId7"/>
          <a:stretch>
            <a:fillRect/>
          </a:stretch>
        </p:blipFill>
        <p:spPr>
          <a:xfrm>
            <a:off x="8737591" y="3917238"/>
            <a:ext cx="3050887" cy="2022871"/>
          </a:xfrm>
          <a:prstGeom prst="rect">
            <a:avLst/>
          </a:prstGeom>
        </p:spPr>
      </p:pic>
      <p:pic>
        <p:nvPicPr>
          <p:cNvPr id="12" name="Afbeelding 11">
            <a:extLst>
              <a:ext uri="{FF2B5EF4-FFF2-40B4-BE49-F238E27FC236}">
                <a16:creationId xmlns:a16="http://schemas.microsoft.com/office/drawing/2014/main" id="{FC7B5408-3273-7133-1C1C-5CE1603B311B}"/>
              </a:ext>
            </a:extLst>
          </p:cNvPr>
          <p:cNvPicPr>
            <a:picLocks noChangeAspect="1"/>
          </p:cNvPicPr>
          <p:nvPr/>
        </p:nvPicPr>
        <p:blipFill>
          <a:blip r:embed="rId8"/>
          <a:stretch>
            <a:fillRect/>
          </a:stretch>
        </p:blipFill>
        <p:spPr>
          <a:xfrm>
            <a:off x="4996832" y="3917238"/>
            <a:ext cx="3608332" cy="2020666"/>
          </a:xfrm>
          <a:prstGeom prst="rect">
            <a:avLst/>
          </a:prstGeom>
        </p:spPr>
      </p:pic>
    </p:spTree>
    <p:extLst>
      <p:ext uri="{BB962C8B-B14F-4D97-AF65-F5344CB8AC3E}">
        <p14:creationId xmlns:p14="http://schemas.microsoft.com/office/powerpoint/2010/main" val="1367910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FDB67-385C-F088-8BBB-FA1B80395B24}"/>
              </a:ext>
            </a:extLst>
          </p:cNvPr>
          <p:cNvSpPr>
            <a:spLocks noGrp="1"/>
          </p:cNvSpPr>
          <p:nvPr>
            <p:ph type="title"/>
          </p:nvPr>
        </p:nvSpPr>
        <p:spPr/>
        <p:txBody>
          <a:bodyPr/>
          <a:lstStyle/>
          <a:p>
            <a:r>
              <a:rPr lang="nl-NL" dirty="0"/>
              <a:t>Systemen kennen ‘wetmatigheden’</a:t>
            </a:r>
          </a:p>
        </p:txBody>
      </p:sp>
      <p:sp>
        <p:nvSpPr>
          <p:cNvPr id="3" name="Tijdelijke aanduiding voor inhoud 2">
            <a:extLst>
              <a:ext uri="{FF2B5EF4-FFF2-40B4-BE49-F238E27FC236}">
                <a16:creationId xmlns:a16="http://schemas.microsoft.com/office/drawing/2014/main" id="{028E8B54-EBB0-4491-9294-B4ED071C174F}"/>
              </a:ext>
            </a:extLst>
          </p:cNvPr>
          <p:cNvSpPr>
            <a:spLocks noGrp="1"/>
          </p:cNvSpPr>
          <p:nvPr>
            <p:ph idx="1"/>
          </p:nvPr>
        </p:nvSpPr>
        <p:spPr/>
        <p:txBody>
          <a:bodyPr/>
          <a:lstStyle/>
          <a:p>
            <a:r>
              <a:rPr lang="nl-NL" dirty="0"/>
              <a:t>Een (organisatie)systeem is gericht op overleven</a:t>
            </a:r>
          </a:p>
          <a:p>
            <a:r>
              <a:rPr lang="nl-NL" dirty="0"/>
              <a:t>Systemen zijn besmettelijk</a:t>
            </a:r>
          </a:p>
          <a:p>
            <a:r>
              <a:rPr lang="nl-NL" dirty="0"/>
              <a:t>Elk systeem is onderdeel van weer een groter systeem</a:t>
            </a:r>
          </a:p>
          <a:p>
            <a:r>
              <a:rPr lang="nl-NL" dirty="0"/>
              <a:t>Gedrag is circulair</a:t>
            </a:r>
          </a:p>
          <a:p>
            <a:r>
              <a:rPr lang="nl-NL" dirty="0"/>
              <a:t>Systemen willen compleet zijn</a:t>
            </a:r>
          </a:p>
        </p:txBody>
      </p:sp>
    </p:spTree>
    <p:extLst>
      <p:ext uri="{BB962C8B-B14F-4D97-AF65-F5344CB8AC3E}">
        <p14:creationId xmlns:p14="http://schemas.microsoft.com/office/powerpoint/2010/main" val="32040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E91CD-1D9F-EB73-1517-33E6EB4F6733}"/>
              </a:ext>
            </a:extLst>
          </p:cNvPr>
          <p:cNvSpPr>
            <a:spLocks noGrp="1"/>
          </p:cNvSpPr>
          <p:nvPr>
            <p:ph type="title"/>
          </p:nvPr>
        </p:nvSpPr>
        <p:spPr/>
        <p:txBody>
          <a:bodyPr/>
          <a:lstStyle/>
          <a:p>
            <a:r>
              <a:rPr lang="nl-NL" dirty="0"/>
              <a:t>Hoe werken systemen in verandering?</a:t>
            </a:r>
          </a:p>
        </p:txBody>
      </p:sp>
      <p:sp>
        <p:nvSpPr>
          <p:cNvPr id="3" name="Tijdelijke aanduiding voor inhoud 2">
            <a:extLst>
              <a:ext uri="{FF2B5EF4-FFF2-40B4-BE49-F238E27FC236}">
                <a16:creationId xmlns:a16="http://schemas.microsoft.com/office/drawing/2014/main" id="{616BFA36-5631-B8B5-1B2F-87FB3C89E307}"/>
              </a:ext>
            </a:extLst>
          </p:cNvPr>
          <p:cNvSpPr>
            <a:spLocks noGrp="1"/>
          </p:cNvSpPr>
          <p:nvPr>
            <p:ph idx="1"/>
          </p:nvPr>
        </p:nvSpPr>
        <p:spPr/>
        <p:txBody>
          <a:bodyPr/>
          <a:lstStyle/>
          <a:p>
            <a:endParaRPr lang="nl-NL" dirty="0"/>
          </a:p>
        </p:txBody>
      </p:sp>
      <p:sp>
        <p:nvSpPr>
          <p:cNvPr id="4" name="Tekstvak 3">
            <a:extLst>
              <a:ext uri="{FF2B5EF4-FFF2-40B4-BE49-F238E27FC236}">
                <a16:creationId xmlns:a16="http://schemas.microsoft.com/office/drawing/2014/main" id="{E8B13EF7-7FAA-CF7E-8402-DE304C30FA98}"/>
              </a:ext>
            </a:extLst>
          </p:cNvPr>
          <p:cNvSpPr txBox="1"/>
          <p:nvPr/>
        </p:nvSpPr>
        <p:spPr>
          <a:xfrm>
            <a:off x="755571" y="3125411"/>
            <a:ext cx="912429" cy="1446550"/>
          </a:xfrm>
          <a:prstGeom prst="rect">
            <a:avLst/>
          </a:prstGeom>
          <a:noFill/>
        </p:spPr>
        <p:txBody>
          <a:bodyPr wrap="none" rtlCol="0">
            <a:spAutoFit/>
          </a:bodyPr>
          <a:lstStyle/>
          <a:p>
            <a:pPr defTabSz="1219170" fontAlgn="base">
              <a:lnSpc>
                <a:spcPct val="100000"/>
              </a:lnSpc>
              <a:spcBef>
                <a:spcPct val="0"/>
              </a:spcBef>
              <a:spcAft>
                <a:spcPct val="0"/>
              </a:spcAft>
            </a:pPr>
            <a:r>
              <a:rPr lang="nl-NL" sz="8800" dirty="0">
                <a:solidFill>
                  <a:srgbClr val="1A3877"/>
                </a:solidFill>
                <a:latin typeface="Segoe UI" panose="020B0502040204020203" pitchFamily="34" charset="0"/>
                <a:cs typeface="Segoe UI" panose="020B0502040204020203" pitchFamily="34" charset="0"/>
              </a:rPr>
              <a:t>A</a:t>
            </a:r>
          </a:p>
        </p:txBody>
      </p:sp>
      <p:sp>
        <p:nvSpPr>
          <p:cNvPr id="5" name="Tekstvak 4">
            <a:extLst>
              <a:ext uri="{FF2B5EF4-FFF2-40B4-BE49-F238E27FC236}">
                <a16:creationId xmlns:a16="http://schemas.microsoft.com/office/drawing/2014/main" id="{F79A27AA-4549-128B-B4E3-CDCEA6C56037}"/>
              </a:ext>
            </a:extLst>
          </p:cNvPr>
          <p:cNvSpPr txBox="1"/>
          <p:nvPr/>
        </p:nvSpPr>
        <p:spPr>
          <a:xfrm>
            <a:off x="7929242" y="3125411"/>
            <a:ext cx="832279" cy="1446550"/>
          </a:xfrm>
          <a:prstGeom prst="rect">
            <a:avLst/>
          </a:prstGeom>
          <a:noFill/>
        </p:spPr>
        <p:txBody>
          <a:bodyPr wrap="none" rtlCol="0">
            <a:spAutoFit/>
          </a:bodyPr>
          <a:lstStyle/>
          <a:p>
            <a:pPr defTabSz="1219170" fontAlgn="base">
              <a:lnSpc>
                <a:spcPct val="100000"/>
              </a:lnSpc>
              <a:spcBef>
                <a:spcPct val="0"/>
              </a:spcBef>
              <a:spcAft>
                <a:spcPct val="0"/>
              </a:spcAft>
            </a:pPr>
            <a:r>
              <a:rPr lang="nl-NL" sz="8800" dirty="0">
                <a:solidFill>
                  <a:srgbClr val="1A3877"/>
                </a:solidFill>
                <a:latin typeface="Segoe UI" panose="020B0502040204020203" pitchFamily="34" charset="0"/>
                <a:cs typeface="Segoe UI" panose="020B0502040204020203" pitchFamily="34" charset="0"/>
              </a:rPr>
              <a:t>B</a:t>
            </a:r>
          </a:p>
        </p:txBody>
      </p:sp>
      <p:sp>
        <p:nvSpPr>
          <p:cNvPr id="6" name="Gekromde pijl omlaag 7">
            <a:extLst>
              <a:ext uri="{FF2B5EF4-FFF2-40B4-BE49-F238E27FC236}">
                <a16:creationId xmlns:a16="http://schemas.microsoft.com/office/drawing/2014/main" id="{5D81820D-896C-AEAD-8EFD-B63CD7F9355F}"/>
              </a:ext>
            </a:extLst>
          </p:cNvPr>
          <p:cNvSpPr/>
          <p:nvPr/>
        </p:nvSpPr>
        <p:spPr>
          <a:xfrm>
            <a:off x="1513128" y="1700808"/>
            <a:ext cx="6690997" cy="1848504"/>
          </a:xfrm>
          <a:prstGeom prst="curvedDownArrow">
            <a:avLst/>
          </a:prstGeom>
          <a:solidFill>
            <a:schemeClr val="accent2"/>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lnSpc>
                <a:spcPct val="100000"/>
              </a:lnSpc>
              <a:spcBef>
                <a:spcPct val="0"/>
              </a:spcBef>
              <a:spcAft>
                <a:spcPct val="0"/>
              </a:spcAft>
            </a:pPr>
            <a:endParaRPr lang="nl-NL" sz="1428">
              <a:solidFill>
                <a:srgbClr val="1A3877"/>
              </a:solidFill>
              <a:latin typeface="Segoe UI Light"/>
            </a:endParaRPr>
          </a:p>
        </p:txBody>
      </p:sp>
      <p:grpSp>
        <p:nvGrpSpPr>
          <p:cNvPr id="19" name="Groep 18">
            <a:extLst>
              <a:ext uri="{FF2B5EF4-FFF2-40B4-BE49-F238E27FC236}">
                <a16:creationId xmlns:a16="http://schemas.microsoft.com/office/drawing/2014/main" id="{E6DDC4BD-C1C0-1A60-CB6A-019BF5E92EDA}"/>
              </a:ext>
            </a:extLst>
          </p:cNvPr>
          <p:cNvGrpSpPr/>
          <p:nvPr/>
        </p:nvGrpSpPr>
        <p:grpSpPr>
          <a:xfrm>
            <a:off x="8256566" y="1342658"/>
            <a:ext cx="2422306" cy="1102368"/>
            <a:chOff x="8256566" y="1342658"/>
            <a:chExt cx="2422306" cy="1102368"/>
          </a:xfrm>
        </p:grpSpPr>
        <p:sp>
          <p:nvSpPr>
            <p:cNvPr id="8" name="Tekstballon: rechthoek met afgeronde hoeken 7">
              <a:extLst>
                <a:ext uri="{FF2B5EF4-FFF2-40B4-BE49-F238E27FC236}">
                  <a16:creationId xmlns:a16="http://schemas.microsoft.com/office/drawing/2014/main" id="{3392A5EB-2489-56A2-1E3C-D95DB52C7834}"/>
                </a:ext>
              </a:extLst>
            </p:cNvPr>
            <p:cNvSpPr/>
            <p:nvPr/>
          </p:nvSpPr>
          <p:spPr bwMode="auto">
            <a:xfrm>
              <a:off x="8256566" y="1483814"/>
              <a:ext cx="2422306" cy="961212"/>
            </a:xfrm>
            <a:prstGeom prst="wedgeRoundRectCallout">
              <a:avLst>
                <a:gd name="adj1" fmla="val -30011"/>
                <a:gd name="adj2" fmla="val 128299"/>
                <a:gd name="adj3" fmla="val 16667"/>
              </a:avLst>
            </a:prstGeom>
            <a:solidFill>
              <a:schemeClr val="accent2">
                <a:lumMod val="20000"/>
                <a:lumOff val="80000"/>
              </a:schemeClr>
            </a:solidFill>
            <a:ln w="19050" cap="flat" cmpd="sng" algn="ctr">
              <a:noFill/>
              <a:prstDash val="solid"/>
              <a:round/>
              <a:headEnd type="none" w="med" len="med"/>
              <a:tailEnd type="none" w="med" len="me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1674242" fontAlgn="base">
                <a:lnSpc>
                  <a:spcPct val="100000"/>
                </a:lnSpc>
                <a:spcBef>
                  <a:spcPct val="0"/>
                </a:spcBef>
                <a:spcAft>
                  <a:spcPts val="800"/>
                </a:spcAft>
                <a:buClr>
                  <a:srgbClr val="1A3877"/>
                </a:buClr>
              </a:pPr>
              <a:endParaRPr lang="nl-NL" sz="1867" dirty="0">
                <a:solidFill>
                  <a:srgbClr val="1A3877"/>
                </a:solidFill>
                <a:latin typeface="+mj-lt"/>
                <a:cs typeface="Arial" panose="020B0604020202020204" pitchFamily="34" charset="0"/>
              </a:endParaRPr>
            </a:p>
            <a:p>
              <a:pPr algn="ctr" defTabSz="1674242" fontAlgn="base">
                <a:lnSpc>
                  <a:spcPct val="100000"/>
                </a:lnSpc>
                <a:spcBef>
                  <a:spcPct val="0"/>
                </a:spcBef>
                <a:spcAft>
                  <a:spcPts val="800"/>
                </a:spcAft>
                <a:buClr>
                  <a:srgbClr val="1A3877"/>
                </a:buClr>
              </a:pPr>
              <a:r>
                <a:rPr lang="nl-NL" dirty="0">
                  <a:solidFill>
                    <a:srgbClr val="1A3877"/>
                  </a:solidFill>
                  <a:latin typeface="+mj-lt"/>
                  <a:cs typeface="Arial" panose="020B0604020202020204" pitchFamily="34" charset="0"/>
                </a:rPr>
                <a:t> lagen in de organisatie</a:t>
              </a:r>
            </a:p>
          </p:txBody>
        </p:sp>
        <p:sp>
          <p:nvSpPr>
            <p:cNvPr id="9" name="Rechthoek 8">
              <a:extLst>
                <a:ext uri="{FF2B5EF4-FFF2-40B4-BE49-F238E27FC236}">
                  <a16:creationId xmlns:a16="http://schemas.microsoft.com/office/drawing/2014/main" id="{4F1CF91A-6B9D-068F-96E6-71F2D6731158}"/>
                </a:ext>
              </a:extLst>
            </p:cNvPr>
            <p:cNvSpPr/>
            <p:nvPr/>
          </p:nvSpPr>
          <p:spPr>
            <a:xfrm>
              <a:off x="9007496" y="1342658"/>
              <a:ext cx="920445" cy="830997"/>
            </a:xfrm>
            <a:prstGeom prst="rect">
              <a:avLst/>
            </a:prstGeom>
            <a:noFill/>
          </p:spPr>
          <p:txBody>
            <a:bodyPr wrap="none" lIns="91440" tIns="45720" rIns="91440" bIns="45720">
              <a:spAutoFit/>
            </a:bodyPr>
            <a:lstStyle/>
            <a:p>
              <a:pPr algn="ctr"/>
              <a:r>
                <a:rPr lang="nl-NL" sz="4800" b="1" cap="none" spc="0" dirty="0">
                  <a:ln w="22225">
                    <a:solidFill>
                      <a:schemeClr val="accent2"/>
                    </a:solidFill>
                    <a:prstDash val="solid"/>
                  </a:ln>
                  <a:solidFill>
                    <a:schemeClr val="accent2">
                      <a:lumMod val="75000"/>
                    </a:schemeClr>
                  </a:solidFill>
                  <a:effectLst/>
                </a:rPr>
                <a:t>A</a:t>
              </a:r>
              <a:r>
                <a:rPr lang="nl-NL" sz="2400" b="1" dirty="0">
                  <a:ln w="22225">
                    <a:solidFill>
                      <a:schemeClr val="accent2"/>
                    </a:solidFill>
                    <a:prstDash val="solid"/>
                  </a:ln>
                  <a:solidFill>
                    <a:schemeClr val="accent2">
                      <a:lumMod val="75000"/>
                    </a:schemeClr>
                  </a:solidFill>
                </a:rPr>
                <a:t>lle</a:t>
              </a:r>
              <a:endParaRPr lang="nl-NL" sz="2400" b="1" cap="none" spc="0" dirty="0">
                <a:ln w="22225">
                  <a:solidFill>
                    <a:schemeClr val="accent2"/>
                  </a:solidFill>
                  <a:prstDash val="solid"/>
                </a:ln>
                <a:solidFill>
                  <a:schemeClr val="accent2">
                    <a:lumMod val="75000"/>
                  </a:schemeClr>
                </a:solidFill>
                <a:effectLst/>
              </a:endParaRPr>
            </a:p>
          </p:txBody>
        </p:sp>
      </p:grpSp>
      <p:grpSp>
        <p:nvGrpSpPr>
          <p:cNvPr id="20" name="Groep 19">
            <a:extLst>
              <a:ext uri="{FF2B5EF4-FFF2-40B4-BE49-F238E27FC236}">
                <a16:creationId xmlns:a16="http://schemas.microsoft.com/office/drawing/2014/main" id="{94EDB71A-2201-3949-7D08-457FA033970D}"/>
              </a:ext>
            </a:extLst>
          </p:cNvPr>
          <p:cNvGrpSpPr/>
          <p:nvPr/>
        </p:nvGrpSpPr>
        <p:grpSpPr>
          <a:xfrm>
            <a:off x="9635113" y="2690363"/>
            <a:ext cx="2422306" cy="1571432"/>
            <a:chOff x="9635113" y="2690363"/>
            <a:chExt cx="2422306" cy="1571432"/>
          </a:xfrm>
        </p:grpSpPr>
        <p:sp>
          <p:nvSpPr>
            <p:cNvPr id="11" name="Tekstballon: rechthoek met afgeronde hoeken 10">
              <a:extLst>
                <a:ext uri="{FF2B5EF4-FFF2-40B4-BE49-F238E27FC236}">
                  <a16:creationId xmlns:a16="http://schemas.microsoft.com/office/drawing/2014/main" id="{B202C05E-FEC0-A23A-96C3-A777FD9C61AB}"/>
                </a:ext>
              </a:extLst>
            </p:cNvPr>
            <p:cNvSpPr/>
            <p:nvPr/>
          </p:nvSpPr>
          <p:spPr bwMode="auto">
            <a:xfrm>
              <a:off x="9635113" y="2690363"/>
              <a:ext cx="2422306" cy="1571432"/>
            </a:xfrm>
            <a:prstGeom prst="wedgeRoundRectCallout">
              <a:avLst>
                <a:gd name="adj1" fmla="val -85015"/>
                <a:gd name="adj2" fmla="val 23451"/>
                <a:gd name="adj3" fmla="val 16667"/>
              </a:avLst>
            </a:prstGeom>
            <a:solidFill>
              <a:schemeClr val="accent2">
                <a:lumMod val="20000"/>
                <a:lumOff val="80000"/>
              </a:schemeClr>
            </a:solidFill>
            <a:ln w="19050" cap="flat" cmpd="sng" algn="ctr">
              <a:noFill/>
              <a:prstDash val="solid"/>
              <a:round/>
              <a:headEnd type="none" w="med" len="med"/>
              <a:tailEnd type="none" w="med" len="me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1674242" fontAlgn="base">
                <a:lnSpc>
                  <a:spcPct val="100000"/>
                </a:lnSpc>
                <a:spcBef>
                  <a:spcPct val="0"/>
                </a:spcBef>
                <a:spcAft>
                  <a:spcPts val="800"/>
                </a:spcAft>
                <a:buClr>
                  <a:srgbClr val="1A3877"/>
                </a:buClr>
              </a:pPr>
              <a:endParaRPr lang="nl-NL" sz="1867" dirty="0">
                <a:solidFill>
                  <a:srgbClr val="1A3877"/>
                </a:solidFill>
                <a:latin typeface="+mj-lt"/>
                <a:cs typeface="Arial" panose="020B0604020202020204" pitchFamily="34" charset="0"/>
              </a:endParaRPr>
            </a:p>
            <a:p>
              <a:pPr algn="ctr" defTabSz="1674242" fontAlgn="base">
                <a:lnSpc>
                  <a:spcPct val="100000"/>
                </a:lnSpc>
                <a:spcBef>
                  <a:spcPct val="0"/>
                </a:spcBef>
                <a:spcAft>
                  <a:spcPts val="800"/>
                </a:spcAft>
                <a:buClr>
                  <a:srgbClr val="1A3877"/>
                </a:buClr>
              </a:pPr>
              <a:r>
                <a:rPr lang="nl-NL" dirty="0">
                  <a:solidFill>
                    <a:srgbClr val="1A3877"/>
                  </a:solidFill>
                  <a:latin typeface="+mj-lt"/>
                  <a:cs typeface="Arial" panose="020B0604020202020204" pitchFamily="34" charset="0"/>
                </a:rPr>
                <a:t>waarom en waartoe van deze verandering</a:t>
              </a:r>
            </a:p>
          </p:txBody>
        </p:sp>
        <p:sp>
          <p:nvSpPr>
            <p:cNvPr id="16" name="Rechthoek 15">
              <a:extLst>
                <a:ext uri="{FF2B5EF4-FFF2-40B4-BE49-F238E27FC236}">
                  <a16:creationId xmlns:a16="http://schemas.microsoft.com/office/drawing/2014/main" id="{C8EE48BF-AD40-D08B-C9C8-E7388BA75A11}"/>
                </a:ext>
              </a:extLst>
            </p:cNvPr>
            <p:cNvSpPr/>
            <p:nvPr/>
          </p:nvSpPr>
          <p:spPr>
            <a:xfrm>
              <a:off x="9963685" y="2718315"/>
              <a:ext cx="1765162" cy="830997"/>
            </a:xfrm>
            <a:prstGeom prst="rect">
              <a:avLst/>
            </a:prstGeom>
            <a:noFill/>
          </p:spPr>
          <p:txBody>
            <a:bodyPr wrap="none" lIns="91440" tIns="45720" rIns="91440" bIns="45720">
              <a:spAutoFit/>
            </a:bodyPr>
            <a:lstStyle/>
            <a:p>
              <a:pPr algn="ctr"/>
              <a:r>
                <a:rPr lang="nl-NL" sz="4800" b="1" dirty="0">
                  <a:ln w="22225">
                    <a:solidFill>
                      <a:schemeClr val="accent2"/>
                    </a:solidFill>
                    <a:prstDash val="solid"/>
                  </a:ln>
                  <a:solidFill>
                    <a:schemeClr val="accent2">
                      <a:lumMod val="75000"/>
                    </a:schemeClr>
                  </a:solidFill>
                </a:rPr>
                <a:t>B</a:t>
              </a:r>
              <a:r>
                <a:rPr lang="nl-NL" sz="2400" b="1" dirty="0">
                  <a:ln w="22225">
                    <a:solidFill>
                      <a:schemeClr val="accent2"/>
                    </a:solidFill>
                    <a:prstDash val="solid"/>
                  </a:ln>
                  <a:solidFill>
                    <a:schemeClr val="accent2">
                      <a:lumMod val="75000"/>
                    </a:schemeClr>
                  </a:solidFill>
                </a:rPr>
                <a:t>etekenis</a:t>
              </a:r>
              <a:endParaRPr lang="nl-NL" sz="2400" b="1" cap="none" spc="0" dirty="0">
                <a:ln w="22225">
                  <a:solidFill>
                    <a:schemeClr val="accent2"/>
                  </a:solidFill>
                  <a:prstDash val="solid"/>
                </a:ln>
                <a:solidFill>
                  <a:schemeClr val="accent2">
                    <a:lumMod val="75000"/>
                  </a:schemeClr>
                </a:solidFill>
                <a:effectLst/>
              </a:endParaRPr>
            </a:p>
          </p:txBody>
        </p:sp>
      </p:grpSp>
      <p:grpSp>
        <p:nvGrpSpPr>
          <p:cNvPr id="21" name="Groep 20">
            <a:extLst>
              <a:ext uri="{FF2B5EF4-FFF2-40B4-BE49-F238E27FC236}">
                <a16:creationId xmlns:a16="http://schemas.microsoft.com/office/drawing/2014/main" id="{7809EA83-9ED4-FF19-67C8-03C800EF92E8}"/>
              </a:ext>
            </a:extLst>
          </p:cNvPr>
          <p:cNvGrpSpPr/>
          <p:nvPr/>
        </p:nvGrpSpPr>
        <p:grpSpPr>
          <a:xfrm>
            <a:off x="8761521" y="4571961"/>
            <a:ext cx="2862458" cy="1425114"/>
            <a:chOff x="8761521" y="4571961"/>
            <a:chExt cx="2862458" cy="1425114"/>
          </a:xfrm>
        </p:grpSpPr>
        <p:sp>
          <p:nvSpPr>
            <p:cNvPr id="14" name="Tekstballon: rechthoek met afgeronde hoeken 13">
              <a:extLst>
                <a:ext uri="{FF2B5EF4-FFF2-40B4-BE49-F238E27FC236}">
                  <a16:creationId xmlns:a16="http://schemas.microsoft.com/office/drawing/2014/main" id="{7C85069E-5672-F89A-88D6-DF349C5069A6}"/>
                </a:ext>
              </a:extLst>
            </p:cNvPr>
            <p:cNvSpPr/>
            <p:nvPr/>
          </p:nvSpPr>
          <p:spPr bwMode="auto">
            <a:xfrm>
              <a:off x="8761521" y="4571961"/>
              <a:ext cx="2862458" cy="1425114"/>
            </a:xfrm>
            <a:prstGeom prst="wedgeRoundRectCallout">
              <a:avLst>
                <a:gd name="adj1" fmla="val -50474"/>
                <a:gd name="adj2" fmla="val -82630"/>
                <a:gd name="adj3" fmla="val 16667"/>
              </a:avLst>
            </a:prstGeom>
            <a:solidFill>
              <a:schemeClr val="accent2">
                <a:lumMod val="20000"/>
                <a:lumOff val="80000"/>
              </a:schemeClr>
            </a:solidFill>
            <a:ln w="19050" cap="flat" cmpd="sng" algn="ctr">
              <a:noFill/>
              <a:prstDash val="solid"/>
              <a:round/>
              <a:headEnd type="none" w="med" len="med"/>
              <a:tailEnd type="none" w="med" len="med"/>
            </a:ln>
            <a:effectLst/>
          </p:spPr>
          <p:txBody>
            <a:bodyPr rot="0" spcFirstLastPara="0" vertOverflow="overflow" horzOverflow="overflow" vert="horz" wrap="square" lIns="48000" tIns="48000" rIns="48000" bIns="48000" numCol="1" spcCol="0" rtlCol="0" fromWordArt="0" anchor="ctr" anchorCtr="0" forceAA="0" compatLnSpc="1">
              <a:prstTxWarp prst="textNoShape">
                <a:avLst/>
              </a:prstTxWarp>
              <a:noAutofit/>
            </a:bodyPr>
            <a:lstStyle/>
            <a:p>
              <a:pPr algn="ctr" defTabSz="1674242" fontAlgn="base">
                <a:lnSpc>
                  <a:spcPct val="100000"/>
                </a:lnSpc>
                <a:spcBef>
                  <a:spcPct val="0"/>
                </a:spcBef>
                <a:spcAft>
                  <a:spcPts val="800"/>
                </a:spcAft>
                <a:buClr>
                  <a:srgbClr val="1A3877"/>
                </a:buClr>
              </a:pPr>
              <a:endParaRPr lang="nl-NL" dirty="0">
                <a:solidFill>
                  <a:srgbClr val="1A3877"/>
                </a:solidFill>
                <a:latin typeface="+mj-lt"/>
                <a:cs typeface="Arial" panose="020B0604020202020204" pitchFamily="34" charset="0"/>
              </a:endParaRPr>
            </a:p>
            <a:p>
              <a:pPr algn="ctr" defTabSz="1674242" fontAlgn="base">
                <a:lnSpc>
                  <a:spcPct val="100000"/>
                </a:lnSpc>
                <a:spcBef>
                  <a:spcPct val="0"/>
                </a:spcBef>
                <a:spcAft>
                  <a:spcPts val="800"/>
                </a:spcAft>
                <a:buClr>
                  <a:srgbClr val="1A3877"/>
                </a:buClr>
              </a:pPr>
              <a:r>
                <a:rPr lang="nl-NL" dirty="0">
                  <a:solidFill>
                    <a:srgbClr val="1A3877"/>
                  </a:solidFill>
                  <a:latin typeface="+mj-lt"/>
                  <a:cs typeface="Arial" panose="020B0604020202020204" pitchFamily="34" charset="0"/>
                </a:rPr>
                <a:t>vertaald naar welk gedrag daar wel en niet bij hoort</a:t>
              </a:r>
            </a:p>
          </p:txBody>
        </p:sp>
        <p:sp>
          <p:nvSpPr>
            <p:cNvPr id="18" name="Rechthoek 17">
              <a:extLst>
                <a:ext uri="{FF2B5EF4-FFF2-40B4-BE49-F238E27FC236}">
                  <a16:creationId xmlns:a16="http://schemas.microsoft.com/office/drawing/2014/main" id="{95AC2EEA-A932-4E8D-74E8-BE8BF176DB7E}"/>
                </a:ext>
              </a:extLst>
            </p:cNvPr>
            <p:cNvSpPr/>
            <p:nvPr/>
          </p:nvSpPr>
          <p:spPr>
            <a:xfrm>
              <a:off x="9234512" y="4571961"/>
              <a:ext cx="1704056" cy="830997"/>
            </a:xfrm>
            <a:prstGeom prst="rect">
              <a:avLst/>
            </a:prstGeom>
            <a:noFill/>
          </p:spPr>
          <p:txBody>
            <a:bodyPr wrap="square" lIns="91440" tIns="45720" rIns="91440" bIns="45720">
              <a:spAutoFit/>
            </a:bodyPr>
            <a:lstStyle/>
            <a:p>
              <a:pPr algn="ctr"/>
              <a:r>
                <a:rPr lang="nl-NL" sz="4800" b="1" cap="none" spc="0" dirty="0">
                  <a:ln w="22225">
                    <a:solidFill>
                      <a:schemeClr val="accent2"/>
                    </a:solidFill>
                    <a:prstDash val="solid"/>
                  </a:ln>
                  <a:solidFill>
                    <a:schemeClr val="accent2">
                      <a:lumMod val="75000"/>
                    </a:schemeClr>
                  </a:solidFill>
                  <a:effectLst/>
                </a:rPr>
                <a:t>C</a:t>
              </a:r>
              <a:r>
                <a:rPr lang="nl-NL" sz="2400" b="1" cap="none" spc="0" dirty="0">
                  <a:ln w="22225">
                    <a:solidFill>
                      <a:schemeClr val="accent2"/>
                    </a:solidFill>
                    <a:prstDash val="solid"/>
                  </a:ln>
                  <a:solidFill>
                    <a:schemeClr val="accent2">
                      <a:lumMod val="75000"/>
                    </a:schemeClr>
                  </a:solidFill>
                  <a:effectLst/>
                </a:rPr>
                <a:t>oncre</a:t>
              </a:r>
              <a:r>
                <a:rPr lang="nl-NL" sz="2400" b="1" dirty="0">
                  <a:ln w="22225">
                    <a:solidFill>
                      <a:schemeClr val="accent2"/>
                    </a:solidFill>
                    <a:prstDash val="solid"/>
                  </a:ln>
                  <a:solidFill>
                    <a:schemeClr val="accent2">
                      <a:lumMod val="75000"/>
                    </a:schemeClr>
                  </a:solidFill>
                </a:rPr>
                <a:t>et</a:t>
              </a:r>
              <a:endParaRPr lang="nl-NL" sz="2400" b="1" cap="none" spc="0" dirty="0">
                <a:ln w="22225">
                  <a:solidFill>
                    <a:schemeClr val="accent2"/>
                  </a:solidFill>
                  <a:prstDash val="solid"/>
                </a:ln>
                <a:solidFill>
                  <a:schemeClr val="accent2">
                    <a:lumMod val="75000"/>
                  </a:schemeClr>
                </a:solidFill>
                <a:effectLst/>
              </a:endParaRPr>
            </a:p>
          </p:txBody>
        </p:sp>
      </p:grpSp>
    </p:spTree>
    <p:extLst>
      <p:ext uri="{BB962C8B-B14F-4D97-AF65-F5344CB8AC3E}">
        <p14:creationId xmlns:p14="http://schemas.microsoft.com/office/powerpoint/2010/main" val="154351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C5045-73AB-D7D0-C60F-C110095AB99E}"/>
              </a:ext>
            </a:extLst>
          </p:cNvPr>
          <p:cNvSpPr>
            <a:spLocks noGrp="1"/>
          </p:cNvSpPr>
          <p:nvPr>
            <p:ph type="title"/>
          </p:nvPr>
        </p:nvSpPr>
        <p:spPr>
          <a:xfrm>
            <a:off x="838200" y="365126"/>
            <a:ext cx="10515600" cy="935998"/>
          </a:xfrm>
        </p:spPr>
        <p:txBody>
          <a:bodyPr/>
          <a:lstStyle/>
          <a:p>
            <a:r>
              <a:rPr lang="nl-NL" dirty="0"/>
              <a:t>Hoe werken systemen in verandering?</a:t>
            </a:r>
          </a:p>
        </p:txBody>
      </p:sp>
      <p:sp>
        <p:nvSpPr>
          <p:cNvPr id="3" name="Tijdelijke aanduiding voor inhoud 2">
            <a:extLst>
              <a:ext uri="{FF2B5EF4-FFF2-40B4-BE49-F238E27FC236}">
                <a16:creationId xmlns:a16="http://schemas.microsoft.com/office/drawing/2014/main" id="{DF0F11E9-69DE-30BC-9401-38FE6D4BDF38}"/>
              </a:ext>
            </a:extLst>
          </p:cNvPr>
          <p:cNvSpPr>
            <a:spLocks noGrp="1"/>
          </p:cNvSpPr>
          <p:nvPr>
            <p:ph idx="1"/>
          </p:nvPr>
        </p:nvSpPr>
        <p:spPr/>
        <p:txBody>
          <a:bodyPr/>
          <a:lstStyle/>
          <a:p>
            <a:endParaRPr lang="nl-NL" dirty="0"/>
          </a:p>
        </p:txBody>
      </p:sp>
      <p:sp>
        <p:nvSpPr>
          <p:cNvPr id="5" name="Tekstvak 4">
            <a:extLst>
              <a:ext uri="{FF2B5EF4-FFF2-40B4-BE49-F238E27FC236}">
                <a16:creationId xmlns:a16="http://schemas.microsoft.com/office/drawing/2014/main" id="{54503412-0B2A-EAD4-866F-20B3D9FA5A45}"/>
              </a:ext>
            </a:extLst>
          </p:cNvPr>
          <p:cNvSpPr txBox="1"/>
          <p:nvPr/>
        </p:nvSpPr>
        <p:spPr>
          <a:xfrm>
            <a:off x="937452" y="2692926"/>
            <a:ext cx="731290" cy="1446550"/>
          </a:xfrm>
          <a:prstGeom prst="rect">
            <a:avLst/>
          </a:prstGeom>
          <a:noFill/>
        </p:spPr>
        <p:txBody>
          <a:bodyPr wrap="square" rtlCol="0">
            <a:spAutoFit/>
          </a:bodyPr>
          <a:lstStyle/>
          <a:p>
            <a:r>
              <a:rPr lang="nl-NL" sz="8800" dirty="0">
                <a:solidFill>
                  <a:srgbClr val="002060"/>
                </a:solidFill>
                <a:latin typeface="Segoe UI" panose="020B0502040204020203" pitchFamily="34" charset="0"/>
                <a:cs typeface="Segoe UI" panose="020B0502040204020203" pitchFamily="34" charset="0"/>
              </a:rPr>
              <a:t>A</a:t>
            </a:r>
          </a:p>
        </p:txBody>
      </p:sp>
      <p:sp>
        <p:nvSpPr>
          <p:cNvPr id="6" name="Tekstvak 5">
            <a:extLst>
              <a:ext uri="{FF2B5EF4-FFF2-40B4-BE49-F238E27FC236}">
                <a16:creationId xmlns:a16="http://schemas.microsoft.com/office/drawing/2014/main" id="{7C61D52E-8E2A-593F-2F30-241049E5C355}"/>
              </a:ext>
            </a:extLst>
          </p:cNvPr>
          <p:cNvSpPr txBox="1"/>
          <p:nvPr/>
        </p:nvSpPr>
        <p:spPr>
          <a:xfrm>
            <a:off x="9730395" y="2598949"/>
            <a:ext cx="670376" cy="1446550"/>
          </a:xfrm>
          <a:prstGeom prst="rect">
            <a:avLst/>
          </a:prstGeom>
          <a:noFill/>
        </p:spPr>
        <p:txBody>
          <a:bodyPr wrap="square" rtlCol="0">
            <a:spAutoFit/>
          </a:bodyPr>
          <a:lstStyle/>
          <a:p>
            <a:r>
              <a:rPr lang="nl-NL" sz="8800" dirty="0">
                <a:solidFill>
                  <a:srgbClr val="002060"/>
                </a:solidFill>
                <a:latin typeface="Segoe UI" panose="020B0502040204020203" pitchFamily="34" charset="0"/>
                <a:cs typeface="Segoe UI" panose="020B0502040204020203" pitchFamily="34" charset="0"/>
              </a:rPr>
              <a:t>B</a:t>
            </a:r>
          </a:p>
        </p:txBody>
      </p:sp>
      <p:sp>
        <p:nvSpPr>
          <p:cNvPr id="7" name="Gekromde pijl omlaag 7">
            <a:extLst>
              <a:ext uri="{FF2B5EF4-FFF2-40B4-BE49-F238E27FC236}">
                <a16:creationId xmlns:a16="http://schemas.microsoft.com/office/drawing/2014/main" id="{5C216156-4318-4E66-1124-FFD0F0F9B679}"/>
              </a:ext>
            </a:extLst>
          </p:cNvPr>
          <p:cNvSpPr/>
          <p:nvPr/>
        </p:nvSpPr>
        <p:spPr>
          <a:xfrm>
            <a:off x="1838542" y="1516822"/>
            <a:ext cx="8057241" cy="1656033"/>
          </a:xfrm>
          <a:prstGeom prst="curvedDownArrow">
            <a:avLst/>
          </a:prstGeom>
          <a:solidFill>
            <a:schemeClr val="accent2"/>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71">
              <a:solidFill>
                <a:schemeClr val="tx1"/>
              </a:solidFill>
            </a:endParaRPr>
          </a:p>
        </p:txBody>
      </p:sp>
      <p:sp>
        <p:nvSpPr>
          <p:cNvPr id="8" name="Gekromde pijl omhoog 9">
            <a:extLst>
              <a:ext uri="{FF2B5EF4-FFF2-40B4-BE49-F238E27FC236}">
                <a16:creationId xmlns:a16="http://schemas.microsoft.com/office/drawing/2014/main" id="{12E482D2-D4BC-8B7E-B0E7-03BCF5142DC9}"/>
              </a:ext>
            </a:extLst>
          </p:cNvPr>
          <p:cNvSpPr/>
          <p:nvPr/>
        </p:nvSpPr>
        <p:spPr>
          <a:xfrm>
            <a:off x="1867487" y="3643487"/>
            <a:ext cx="8158925" cy="1656033"/>
          </a:xfrm>
          <a:prstGeom prst="curvedUpArrow">
            <a:avLst/>
          </a:prstGeom>
          <a:solidFill>
            <a:schemeClr val="accent2"/>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71">
              <a:solidFill>
                <a:schemeClr val="tx1"/>
              </a:solidFill>
            </a:endParaRPr>
          </a:p>
        </p:txBody>
      </p:sp>
      <p:sp>
        <p:nvSpPr>
          <p:cNvPr id="9" name="Tekstvak 8">
            <a:extLst>
              <a:ext uri="{FF2B5EF4-FFF2-40B4-BE49-F238E27FC236}">
                <a16:creationId xmlns:a16="http://schemas.microsoft.com/office/drawing/2014/main" id="{D2552D77-6745-304E-E925-57075675B74E}"/>
              </a:ext>
            </a:extLst>
          </p:cNvPr>
          <p:cNvSpPr txBox="1"/>
          <p:nvPr/>
        </p:nvSpPr>
        <p:spPr>
          <a:xfrm>
            <a:off x="4863920" y="1816110"/>
            <a:ext cx="2000783" cy="369332"/>
          </a:xfrm>
          <a:prstGeom prst="rect">
            <a:avLst/>
          </a:prstGeom>
          <a:noFill/>
        </p:spPr>
        <p:txBody>
          <a:bodyPr wrap="square" rtlCol="0">
            <a:spAutoFit/>
          </a:bodyPr>
          <a:lstStyle/>
          <a:p>
            <a:pPr algn="ctr"/>
            <a:r>
              <a:rPr lang="nl-NL" i="1" dirty="0">
                <a:solidFill>
                  <a:srgbClr val="002060"/>
                </a:solidFill>
              </a:rPr>
              <a:t>Bovenstroom </a:t>
            </a:r>
          </a:p>
        </p:txBody>
      </p:sp>
      <p:sp>
        <p:nvSpPr>
          <p:cNvPr id="10" name="Tekstvak 9">
            <a:extLst>
              <a:ext uri="{FF2B5EF4-FFF2-40B4-BE49-F238E27FC236}">
                <a16:creationId xmlns:a16="http://schemas.microsoft.com/office/drawing/2014/main" id="{19C526CE-156F-F19D-762D-2FC57A8E57FF}"/>
              </a:ext>
            </a:extLst>
          </p:cNvPr>
          <p:cNvSpPr txBox="1"/>
          <p:nvPr/>
        </p:nvSpPr>
        <p:spPr>
          <a:xfrm>
            <a:off x="4913760" y="4699098"/>
            <a:ext cx="1901105" cy="369332"/>
          </a:xfrm>
          <a:prstGeom prst="rect">
            <a:avLst/>
          </a:prstGeom>
          <a:noFill/>
        </p:spPr>
        <p:txBody>
          <a:bodyPr wrap="square" rtlCol="0">
            <a:spAutoFit/>
          </a:bodyPr>
          <a:lstStyle/>
          <a:p>
            <a:pPr algn="ctr"/>
            <a:r>
              <a:rPr lang="nl-NL" i="1" dirty="0">
                <a:solidFill>
                  <a:srgbClr val="002060"/>
                </a:solidFill>
              </a:rPr>
              <a:t>Onderstroom</a:t>
            </a:r>
          </a:p>
        </p:txBody>
      </p:sp>
      <p:sp>
        <p:nvSpPr>
          <p:cNvPr id="11" name="Tekstvak 10">
            <a:extLst>
              <a:ext uri="{FF2B5EF4-FFF2-40B4-BE49-F238E27FC236}">
                <a16:creationId xmlns:a16="http://schemas.microsoft.com/office/drawing/2014/main" id="{2EEE9240-2AA0-56B3-90D9-A2FDCEC5A756}"/>
              </a:ext>
            </a:extLst>
          </p:cNvPr>
          <p:cNvSpPr txBox="1"/>
          <p:nvPr/>
        </p:nvSpPr>
        <p:spPr>
          <a:xfrm>
            <a:off x="1066883" y="4514432"/>
            <a:ext cx="1299602" cy="400110"/>
          </a:xfrm>
          <a:prstGeom prst="rect">
            <a:avLst/>
          </a:prstGeom>
          <a:noFill/>
        </p:spPr>
        <p:txBody>
          <a:bodyPr wrap="square" rtlCol="0">
            <a:spAutoFit/>
          </a:bodyPr>
          <a:lstStyle/>
          <a:p>
            <a:pPr algn="ctr"/>
            <a:r>
              <a:rPr lang="nl-NL" sz="2000" b="1" dirty="0">
                <a:solidFill>
                  <a:srgbClr val="002060"/>
                </a:solidFill>
              </a:rPr>
              <a:t>Urgentie</a:t>
            </a:r>
          </a:p>
        </p:txBody>
      </p:sp>
      <p:sp>
        <p:nvSpPr>
          <p:cNvPr id="12" name="Tekstvak 11">
            <a:extLst>
              <a:ext uri="{FF2B5EF4-FFF2-40B4-BE49-F238E27FC236}">
                <a16:creationId xmlns:a16="http://schemas.microsoft.com/office/drawing/2014/main" id="{004480AB-FA65-9926-F029-7113CA8878C5}"/>
              </a:ext>
            </a:extLst>
          </p:cNvPr>
          <p:cNvSpPr txBox="1"/>
          <p:nvPr/>
        </p:nvSpPr>
        <p:spPr>
          <a:xfrm>
            <a:off x="2691413" y="5230175"/>
            <a:ext cx="1333018" cy="400110"/>
          </a:xfrm>
          <a:prstGeom prst="rect">
            <a:avLst/>
          </a:prstGeom>
          <a:noFill/>
        </p:spPr>
        <p:txBody>
          <a:bodyPr wrap="square" rtlCol="0">
            <a:spAutoFit/>
          </a:bodyPr>
          <a:lstStyle/>
          <a:p>
            <a:pPr algn="ctr"/>
            <a:r>
              <a:rPr lang="nl-NL" sz="2000" b="1" dirty="0">
                <a:solidFill>
                  <a:srgbClr val="002060"/>
                </a:solidFill>
              </a:rPr>
              <a:t>Loslaten</a:t>
            </a:r>
          </a:p>
        </p:txBody>
      </p:sp>
      <p:sp>
        <p:nvSpPr>
          <p:cNvPr id="13" name="Tekstvak 12">
            <a:extLst>
              <a:ext uri="{FF2B5EF4-FFF2-40B4-BE49-F238E27FC236}">
                <a16:creationId xmlns:a16="http://schemas.microsoft.com/office/drawing/2014/main" id="{89646D37-53B5-E664-0C3D-3814758EF3FE}"/>
              </a:ext>
            </a:extLst>
          </p:cNvPr>
          <p:cNvSpPr txBox="1"/>
          <p:nvPr/>
        </p:nvSpPr>
        <p:spPr>
          <a:xfrm>
            <a:off x="5057365" y="5552363"/>
            <a:ext cx="1619585" cy="400110"/>
          </a:xfrm>
          <a:prstGeom prst="rect">
            <a:avLst/>
          </a:prstGeom>
          <a:noFill/>
        </p:spPr>
        <p:txBody>
          <a:bodyPr wrap="square" rtlCol="0">
            <a:spAutoFit/>
          </a:bodyPr>
          <a:lstStyle/>
          <a:p>
            <a:pPr algn="ctr"/>
            <a:r>
              <a:rPr lang="nl-NL" sz="2000" b="1" dirty="0">
                <a:solidFill>
                  <a:srgbClr val="002060"/>
                </a:solidFill>
              </a:rPr>
              <a:t>Niet weten</a:t>
            </a:r>
          </a:p>
        </p:txBody>
      </p:sp>
      <p:sp>
        <p:nvSpPr>
          <p:cNvPr id="14" name="Tekstvak 13">
            <a:extLst>
              <a:ext uri="{FF2B5EF4-FFF2-40B4-BE49-F238E27FC236}">
                <a16:creationId xmlns:a16="http://schemas.microsoft.com/office/drawing/2014/main" id="{87497C12-DAF2-E410-DA41-AFC0976A2306}"/>
              </a:ext>
            </a:extLst>
          </p:cNvPr>
          <p:cNvSpPr txBox="1"/>
          <p:nvPr/>
        </p:nvSpPr>
        <p:spPr>
          <a:xfrm>
            <a:off x="7557249" y="5230175"/>
            <a:ext cx="1138149" cy="400110"/>
          </a:xfrm>
          <a:prstGeom prst="rect">
            <a:avLst/>
          </a:prstGeom>
          <a:noFill/>
        </p:spPr>
        <p:txBody>
          <a:bodyPr wrap="square" rtlCol="0">
            <a:spAutoFit/>
          </a:bodyPr>
          <a:lstStyle/>
          <a:p>
            <a:pPr algn="ctr"/>
            <a:r>
              <a:rPr lang="nl-NL" sz="2000" b="1" dirty="0">
                <a:solidFill>
                  <a:srgbClr val="002060"/>
                </a:solidFill>
              </a:rPr>
              <a:t>Creatie</a:t>
            </a:r>
          </a:p>
        </p:txBody>
      </p:sp>
      <p:sp>
        <p:nvSpPr>
          <p:cNvPr id="15" name="Tekstvak 14">
            <a:extLst>
              <a:ext uri="{FF2B5EF4-FFF2-40B4-BE49-F238E27FC236}">
                <a16:creationId xmlns:a16="http://schemas.microsoft.com/office/drawing/2014/main" id="{4CAACDFE-F41B-2C9E-0150-C1C7756E3CD4}"/>
              </a:ext>
            </a:extLst>
          </p:cNvPr>
          <p:cNvSpPr txBox="1"/>
          <p:nvPr/>
        </p:nvSpPr>
        <p:spPr>
          <a:xfrm>
            <a:off x="9268838" y="4520306"/>
            <a:ext cx="1794243" cy="400110"/>
          </a:xfrm>
          <a:prstGeom prst="rect">
            <a:avLst/>
          </a:prstGeom>
          <a:noFill/>
        </p:spPr>
        <p:txBody>
          <a:bodyPr wrap="square" rtlCol="0">
            <a:spAutoFit/>
          </a:bodyPr>
          <a:lstStyle/>
          <a:p>
            <a:pPr algn="ctr"/>
            <a:r>
              <a:rPr lang="nl-NL" sz="2000" b="1" dirty="0">
                <a:solidFill>
                  <a:srgbClr val="002060"/>
                </a:solidFill>
              </a:rPr>
              <a:t>Nieuw begin</a:t>
            </a:r>
          </a:p>
        </p:txBody>
      </p:sp>
    </p:spTree>
    <p:extLst>
      <p:ext uri="{BB962C8B-B14F-4D97-AF65-F5344CB8AC3E}">
        <p14:creationId xmlns:p14="http://schemas.microsoft.com/office/powerpoint/2010/main" val="312606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969FA05-7E3A-87A9-D8A6-3E62C7164B16}"/>
              </a:ext>
            </a:extLst>
          </p:cNvPr>
          <p:cNvSpPr>
            <a:spLocks noGrp="1"/>
          </p:cNvSpPr>
          <p:nvPr>
            <p:ph type="title"/>
          </p:nvPr>
        </p:nvSpPr>
        <p:spPr>
          <a:xfrm>
            <a:off x="640079" y="-141767"/>
            <a:ext cx="5104737" cy="1956841"/>
          </a:xfrm>
        </p:spPr>
        <p:txBody>
          <a:bodyPr anchor="b">
            <a:normAutofit/>
          </a:bodyPr>
          <a:lstStyle/>
          <a:p>
            <a:r>
              <a:rPr lang="nl-NL" sz="4200" dirty="0"/>
              <a:t>Twee vragen om samen op te kauwen</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6A76EAA0-6C1E-BEB0-A380-6CA7D15BBBD0}"/>
              </a:ext>
            </a:extLst>
          </p:cNvPr>
          <p:cNvSpPr>
            <a:spLocks noGrp="1"/>
          </p:cNvSpPr>
          <p:nvPr>
            <p:ph idx="1"/>
          </p:nvPr>
        </p:nvSpPr>
        <p:spPr>
          <a:xfrm>
            <a:off x="640080" y="2872899"/>
            <a:ext cx="4671622" cy="3320668"/>
          </a:xfrm>
        </p:spPr>
        <p:txBody>
          <a:bodyPr>
            <a:normAutofit/>
          </a:bodyPr>
          <a:lstStyle/>
          <a:p>
            <a:r>
              <a:rPr lang="nl-NL" sz="2200" dirty="0"/>
              <a:t>Hebben wij als organisatie een B die helpt bij het creëren van beweging?</a:t>
            </a:r>
          </a:p>
          <a:p>
            <a:endParaRPr lang="nl-NL" sz="2200" dirty="0"/>
          </a:p>
          <a:p>
            <a:r>
              <a:rPr lang="nl-NL" sz="2200" dirty="0"/>
              <a:t>Wat kan ik doen vanuit mijn (HR) positie in het faciliteren van die beweging? </a:t>
            </a:r>
          </a:p>
        </p:txBody>
      </p:sp>
      <p:pic>
        <p:nvPicPr>
          <p:cNvPr id="5" name="Afbeelding 4" descr="Taco's op bord">
            <a:extLst>
              <a:ext uri="{FF2B5EF4-FFF2-40B4-BE49-F238E27FC236}">
                <a16:creationId xmlns:a16="http://schemas.microsoft.com/office/drawing/2014/main" id="{6AC731FA-29DD-EF7F-3179-75040A15DE18}"/>
              </a:ext>
            </a:extLst>
          </p:cNvPr>
          <p:cNvPicPr>
            <a:picLocks noChangeAspect="1"/>
          </p:cNvPicPr>
          <p:nvPr/>
        </p:nvPicPr>
        <p:blipFill rotWithShape="1">
          <a:blip r:embed="rId2">
            <a:extLst>
              <a:ext uri="{28A0092B-C50C-407E-A947-70E740481C1C}">
                <a14:useLocalDpi xmlns:a14="http://schemas.microsoft.com/office/drawing/2010/main" val="0"/>
              </a:ext>
            </a:extLst>
          </a:blip>
          <a:srcRect l="26559" r="2780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6311744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df998a4-0a8d-4cf0-8b57-1bbd8d13bed2}" enabled="0" method="" siteId="{1df998a4-0a8d-4cf0-8b57-1bbd8d13bed2}" removed="1"/>
</clbl:labelList>
</file>

<file path=docProps/app.xml><?xml version="1.0" encoding="utf-8"?>
<Properties xmlns="http://schemas.openxmlformats.org/officeDocument/2006/extended-properties" xmlns:vt="http://schemas.openxmlformats.org/officeDocument/2006/docPropsVTypes">
  <TotalTime>57</TotalTime>
  <Words>758</Words>
  <Application>Microsoft Office PowerPoint</Application>
  <PresentationFormat>Breedbeeld</PresentationFormat>
  <Paragraphs>49</Paragraphs>
  <Slides>6</Slides>
  <Notes>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vt:i4>
      </vt:variant>
    </vt:vector>
  </HeadingPairs>
  <TitlesOfParts>
    <vt:vector size="13" baseType="lpstr">
      <vt:lpstr>Aptos</vt:lpstr>
      <vt:lpstr>Aptos Display</vt:lpstr>
      <vt:lpstr>Arial</vt:lpstr>
      <vt:lpstr>Calibri</vt:lpstr>
      <vt:lpstr>Segoe UI</vt:lpstr>
      <vt:lpstr>Segoe UI Light</vt:lpstr>
      <vt:lpstr>Kantoorthema</vt:lpstr>
      <vt:lpstr>Systemisch kijken naar verandering</vt:lpstr>
      <vt:lpstr>Systemen, wat zijn dat eigenlijk?</vt:lpstr>
      <vt:lpstr>Systemen kennen ‘wetmatigheden’</vt:lpstr>
      <vt:lpstr>Hoe werken systemen in verandering?</vt:lpstr>
      <vt:lpstr>Hoe werken systemen in verandering?</vt:lpstr>
      <vt:lpstr>Twee vragen om samen op te kauwen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Janneke Zoutenbier</dc:creator>
  <cp:lastModifiedBy>Frédérique Spannenburg</cp:lastModifiedBy>
  <cp:revision>1</cp:revision>
  <dcterms:created xsi:type="dcterms:W3CDTF">2024-04-15T13:33:34Z</dcterms:created>
  <dcterms:modified xsi:type="dcterms:W3CDTF">2024-04-18T08:10:38Z</dcterms:modified>
</cp:coreProperties>
</file>